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 id="2147483711" r:id="rId6"/>
  </p:sldMasterIdLst>
  <p:notesMasterIdLst>
    <p:notesMasterId r:id="rId24"/>
  </p:notesMasterIdLst>
  <p:sldIdLst>
    <p:sldId id="256" r:id="rId7"/>
    <p:sldId id="276" r:id="rId8"/>
    <p:sldId id="261" r:id="rId9"/>
    <p:sldId id="277" r:id="rId10"/>
    <p:sldId id="259" r:id="rId11"/>
    <p:sldId id="265" r:id="rId12"/>
    <p:sldId id="278" r:id="rId13"/>
    <p:sldId id="283" r:id="rId14"/>
    <p:sldId id="284" r:id="rId15"/>
    <p:sldId id="282" r:id="rId16"/>
    <p:sldId id="281" r:id="rId17"/>
    <p:sldId id="279" r:id="rId18"/>
    <p:sldId id="280" r:id="rId19"/>
    <p:sldId id="285" r:id="rId20"/>
    <p:sldId id="287" r:id="rId21"/>
    <p:sldId id="286"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7E5"/>
    <a:srgbClr val="F99D20"/>
    <a:srgbClr val="FFE700"/>
    <a:srgbClr val="003057"/>
    <a:srgbClr val="7C7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8A5083-8D7D-D356-3DBD-291C7247FA6C}" v="1" dt="2023-11-09T21:01:03.779"/>
    <p1510:client id="{B13D1269-5243-B951-87BD-6E677A71B3DD}" v="82" dt="2023-11-09T18:42:19.832"/>
    <p1510:client id="{E719DE3C-A417-6D97-5CAD-381469A434DD}" v="71" dt="2023-11-09T20:49:11.3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636393-81D9-0D48-832F-C5CAED09FC0A}"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46AC5D-821F-3041-B6DF-D5CE3BE4B61B}" type="slidenum">
              <a:rPr lang="en-US" smtClean="0"/>
              <a:t>‹#›</a:t>
            </a:fld>
            <a:endParaRPr lang="en-US"/>
          </a:p>
        </p:txBody>
      </p:sp>
    </p:spTree>
    <p:extLst>
      <p:ext uri="{BB962C8B-B14F-4D97-AF65-F5344CB8AC3E}">
        <p14:creationId xmlns:p14="http://schemas.microsoft.com/office/powerpoint/2010/main" val="877400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Calibri" panose="020F0502020204030204" pitchFamily="34" charset="0"/>
              </a:rPr>
              <a:t>The Data Integration team at the Allen Institute has been working with the Knowledge Graph team to exchange information about our use of </a:t>
            </a:r>
            <a:r>
              <a:rPr lang="en-US" sz="1800" b="0" i="0" u="none" strike="noStrike" err="1">
                <a:solidFill>
                  <a:srgbClr val="000000"/>
                </a:solidFill>
                <a:effectLst/>
                <a:latin typeface="Calibri" panose="020F0502020204030204" pitchFamily="34" charset="0"/>
              </a:rPr>
              <a:t>LinkML</a:t>
            </a:r>
            <a:r>
              <a:rPr lang="en-US" sz="1800" b="0" i="0" u="none" strike="noStrike">
                <a:solidFill>
                  <a:srgbClr val="000000"/>
                </a:solidFill>
                <a:effectLst/>
                <a:latin typeface="Calibri" panose="020F0502020204030204" pitchFamily="34" charset="0"/>
              </a:rPr>
              <a:t>.</a:t>
            </a:r>
          </a:p>
          <a:p>
            <a:pPr algn="l" rtl="0" fontAlgn="base"/>
            <a:r>
              <a:rPr lang="en-US" sz="1800" b="0" i="0" u="none" strike="noStrike">
                <a:solidFill>
                  <a:srgbClr val="000000"/>
                </a:solidFill>
                <a:effectLst/>
                <a:latin typeface="Calibri" panose="020F0502020204030204" pitchFamily="34" charset="0"/>
              </a:rPr>
              <a:t>We wanted to see how the </a:t>
            </a:r>
            <a:r>
              <a:rPr lang="en-US" sz="1800" b="0" i="0" u="none" strike="noStrike" err="1">
                <a:solidFill>
                  <a:srgbClr val="000000"/>
                </a:solidFill>
                <a:effectLst/>
                <a:latin typeface="Calibri" panose="020F0502020204030204" pitchFamily="34" charset="0"/>
              </a:rPr>
              <a:t>AtlasKB</a:t>
            </a:r>
            <a:r>
              <a:rPr lang="en-US" sz="1800" b="0" i="0" u="none" strike="noStrike">
                <a:solidFill>
                  <a:srgbClr val="000000"/>
                </a:solidFill>
                <a:effectLst/>
                <a:latin typeface="Calibri" panose="020F0502020204030204" pitchFamily="34" charset="0"/>
              </a:rPr>
              <a:t> models could be used with the Data Integration ingest pipeline.</a:t>
            </a:r>
            <a:r>
              <a:rPr lang="en-US" sz="1800" b="0" i="0">
                <a:solidFill>
                  <a:srgbClr val="000000"/>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br>
              <a:rPr lang="en-US" sz="1800" b="0" i="0">
                <a:solidFill>
                  <a:srgbClr val="444444"/>
                </a:solidFill>
                <a:effectLst/>
                <a:latin typeface="Calibri" panose="020F0502020204030204" pitchFamily="34" charset="0"/>
              </a:rPr>
            </a:br>
            <a:r>
              <a:rPr lang="en-US" sz="1800" b="0" i="0" u="none" strike="noStrike">
                <a:solidFill>
                  <a:srgbClr val="000000"/>
                </a:solidFill>
                <a:effectLst/>
                <a:latin typeface="Calibri" panose="020F0502020204030204" pitchFamily="34" charset="0"/>
              </a:rPr>
              <a:t>This is a data flow diagram for how we previously used </a:t>
            </a:r>
            <a:r>
              <a:rPr lang="en-US" sz="1800" b="0" i="0" u="none" strike="noStrike" err="1">
                <a:solidFill>
                  <a:srgbClr val="000000"/>
                </a:solidFill>
                <a:effectLst/>
                <a:latin typeface="Calibri" panose="020F0502020204030204" pitchFamily="34" charset="0"/>
              </a:rPr>
              <a:t>LinkML</a:t>
            </a:r>
            <a:r>
              <a:rPr lang="en-US" sz="1800" b="0" i="0" u="none" strike="noStrike">
                <a:solidFill>
                  <a:srgbClr val="000000"/>
                </a:solidFill>
                <a:effectLst/>
                <a:latin typeface="Calibri" panose="020F0502020204030204" pitchFamily="34" charset="0"/>
              </a:rPr>
              <a:t> to define input data tables and vocabularies for the ABC Atlas.</a:t>
            </a:r>
            <a:endParaRPr lang="en-US" b="0" i="0">
              <a:solidFill>
                <a:srgbClr val="444444"/>
              </a:solidFill>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2</a:t>
            </a:fld>
            <a:endParaRPr lang="en-US"/>
          </a:p>
        </p:txBody>
      </p:sp>
    </p:spTree>
    <p:extLst>
      <p:ext uri="{BB962C8B-B14F-4D97-AF65-F5344CB8AC3E}">
        <p14:creationId xmlns:p14="http://schemas.microsoft.com/office/powerpoint/2010/main" val="57002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The primary purpose of the ingest system is to load data into the Allen Institute services including the Biological Entity service and the Process Tracking Service.</a:t>
            </a:r>
            <a:br>
              <a:rPr lang="en-US">
                <a:cs typeface="+mn-lt"/>
              </a:rPr>
            </a:br>
            <a:r>
              <a:rPr lang="en-US">
                <a:cs typeface="Calibri"/>
              </a:rPr>
              <a:t>However we have recently started to make the export serialization pluggable to accommodate serialization and export to various services.</a:t>
            </a:r>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11</a:t>
            </a:fld>
            <a:endParaRPr lang="en-US"/>
          </a:p>
        </p:txBody>
      </p:sp>
    </p:spTree>
    <p:extLst>
      <p:ext uri="{BB962C8B-B14F-4D97-AF65-F5344CB8AC3E}">
        <p14:creationId xmlns:p14="http://schemas.microsoft.com/office/powerpoint/2010/main" val="1942700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internal data format is essentially the IDs of two entities and the ID of the association between them (variously called a property, a feature type, column).</a:t>
            </a:r>
            <a:br>
              <a:rPr lang="en-US">
                <a:cs typeface="+mn-lt"/>
              </a:rPr>
            </a:br>
            <a:r>
              <a:rPr lang="en-US">
                <a:cs typeface="Calibri"/>
              </a:rPr>
              <a:t>This is basically the input table that has been 'melted' from wide to long format, and as discussed earlier the IDs are found by looking up the values in the vocabulary table.</a:t>
            </a:r>
          </a:p>
          <a:p>
            <a:r>
              <a:rPr lang="en-US">
                <a:cs typeface="Calibri"/>
              </a:rPr>
              <a:t>To a first approximation this is a similar representation to a triple store, so it's not surprising that it is easy to export to graph formats.</a:t>
            </a:r>
          </a:p>
          <a:p>
            <a:r>
              <a:rPr lang="en-US">
                <a:cs typeface="Calibri"/>
              </a:rPr>
              <a:t>It can also be pivoted back to a wide form to export as a table.</a:t>
            </a:r>
            <a:br>
              <a:rPr lang="en-US">
                <a:cs typeface="+mn-lt"/>
              </a:rPr>
            </a:br>
            <a:r>
              <a:rPr lang="en-US">
                <a:cs typeface="+mn-lt"/>
              </a:rPr>
              <a:t>Or it can be nested with </a:t>
            </a:r>
            <a:r>
              <a:rPr lang="en-US" err="1">
                <a:cs typeface="+mn-lt"/>
              </a:rPr>
              <a:t>dataframe</a:t>
            </a:r>
            <a:r>
              <a:rPr lang="en-US">
                <a:cs typeface="+mn-lt"/>
              </a:rPr>
              <a:t> operations to produce formats such as JSON or </a:t>
            </a:r>
            <a:r>
              <a:rPr lang="en-US" err="1">
                <a:cs typeface="+mn-lt"/>
              </a:rPr>
              <a:t>GraphQL</a:t>
            </a:r>
            <a:r>
              <a:rPr lang="en-US">
                <a:cs typeface="+mn-lt"/>
              </a:rPr>
              <a:t>.</a:t>
            </a:r>
            <a:br>
              <a:rPr lang="en-US">
                <a:cs typeface="+mn-lt"/>
              </a:rPr>
            </a:br>
            <a:r>
              <a:rPr lang="en-US">
                <a:cs typeface="+mn-lt"/>
              </a:rPr>
              <a:t>Any of these operations are done in lightweight output adaptors implemented as Python modules.</a:t>
            </a:r>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12</a:t>
            </a:fld>
            <a:endParaRPr lang="en-US"/>
          </a:p>
        </p:txBody>
      </p:sp>
    </p:spTree>
    <p:extLst>
      <p:ext uri="{BB962C8B-B14F-4D97-AF65-F5344CB8AC3E}">
        <p14:creationId xmlns:p14="http://schemas.microsoft.com/office/powerpoint/2010/main" val="2619801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For the purpose of this evaluation we created an output adapter that converted the input files to YAML form.</a:t>
            </a:r>
            <a:br>
              <a:rPr lang="en-US">
                <a:cs typeface="+mn-lt"/>
              </a:rPr>
            </a:br>
            <a:r>
              <a:rPr lang="en-US">
                <a:cs typeface="Calibri"/>
              </a:rPr>
              <a:t>This can then be processed with the </a:t>
            </a:r>
            <a:r>
              <a:rPr lang="en-US" err="1">
                <a:cs typeface="Calibri"/>
              </a:rPr>
              <a:t>LinkML</a:t>
            </a:r>
            <a:r>
              <a:rPr lang="en-US">
                <a:cs typeface="Calibri"/>
              </a:rPr>
              <a:t> gen-</a:t>
            </a:r>
            <a:r>
              <a:rPr lang="en-US" err="1">
                <a:cs typeface="Calibri"/>
              </a:rPr>
              <a:t>rdf</a:t>
            </a:r>
            <a:r>
              <a:rPr lang="en-US">
                <a:cs typeface="Calibri"/>
              </a:rPr>
              <a:t> tool with the </a:t>
            </a:r>
            <a:r>
              <a:rPr lang="en-US" err="1">
                <a:cs typeface="Calibri"/>
              </a:rPr>
              <a:t>AtlasKB</a:t>
            </a:r>
            <a:r>
              <a:rPr lang="en-US">
                <a:cs typeface="Calibri"/>
              </a:rPr>
              <a:t> models to produce RDF/Turtle format.</a:t>
            </a:r>
            <a:br>
              <a:rPr lang="en-US">
                <a:cs typeface="+mn-lt"/>
              </a:rPr>
            </a:br>
            <a:r>
              <a:rPr lang="en-US">
                <a:cs typeface="Calibri"/>
              </a:rPr>
              <a:t>In this way we could confirm that our pipeline was interoperable with </a:t>
            </a:r>
            <a:r>
              <a:rPr lang="en-US" err="1">
                <a:cs typeface="Calibri"/>
              </a:rPr>
              <a:t>AtlasKB</a:t>
            </a:r>
            <a:r>
              <a:rPr lang="en-US">
                <a:cs typeface="Calibri"/>
              </a:rPr>
              <a:t> models.</a:t>
            </a:r>
            <a:br>
              <a:rPr lang="en-US">
                <a:cs typeface="+mn-lt"/>
              </a:rPr>
            </a:br>
            <a:r>
              <a:rPr lang="en-US">
                <a:cs typeface="Calibri"/>
              </a:rPr>
              <a:t>An interesting thing about this approach is that each CSV provides partial information for more than one entity model.</a:t>
            </a:r>
            <a:br>
              <a:rPr lang="en-US">
                <a:cs typeface="+mn-lt"/>
              </a:rPr>
            </a:br>
            <a:r>
              <a:rPr lang="en-US">
                <a:cs typeface="Calibri"/>
              </a:rPr>
              <a:t>But by configuring which ids and labels to send to the entity model slots we can generate graph fragments that properly match to form a complete entity.</a:t>
            </a:r>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13</a:t>
            </a:fld>
            <a:endParaRPr lang="en-US"/>
          </a:p>
        </p:txBody>
      </p:sp>
    </p:spTree>
    <p:extLst>
      <p:ext uri="{BB962C8B-B14F-4D97-AF65-F5344CB8AC3E}">
        <p14:creationId xmlns:p14="http://schemas.microsoft.com/office/powerpoint/2010/main" val="3576555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a:rPr>
              <a:t>The RDF output from </a:t>
            </a:r>
            <a:r>
              <a:rPr lang="en-US" err="1">
                <a:cs typeface="Calibri"/>
              </a:rPr>
              <a:t>LinkML</a:t>
            </a:r>
            <a:r>
              <a:rPr lang="en-US">
                <a:cs typeface="Calibri"/>
              </a:rPr>
              <a:t> </a:t>
            </a:r>
            <a:r>
              <a:rPr lang="en-US" err="1">
                <a:cs typeface="Calibri"/>
              </a:rPr>
              <a:t>linkml</a:t>
            </a:r>
            <a:r>
              <a:rPr lang="en-US">
                <a:cs typeface="Calibri"/>
              </a:rPr>
              <a:t>-convert for a small data file can be plotted using an online tool.</a:t>
            </a:r>
            <a:br>
              <a:rPr lang="en-US">
                <a:cs typeface="+mn-lt"/>
              </a:rPr>
            </a:br>
            <a:r>
              <a:rPr lang="en-US">
                <a:cs typeface="Calibri"/>
              </a:rPr>
              <a:t>It's easy to see the inverse generated and "was generated by" properties from the PROV ontology like Dorota showed in her slides.</a:t>
            </a:r>
            <a:br>
              <a:rPr lang="en-US">
                <a:cs typeface="+mn-lt"/>
              </a:rPr>
            </a:br>
            <a:r>
              <a:rPr lang="en-US">
                <a:cs typeface="Calibri"/>
              </a:rPr>
              <a:t>The tissue and dissociated cell entities relate to each other both directly and as process inputs and outputs.</a:t>
            </a:r>
            <a:br>
              <a:rPr lang="en-US">
                <a:cs typeface="+mn-lt"/>
              </a:rPr>
            </a:br>
            <a:r>
              <a:rPr lang="en-US">
                <a:cs typeface="Calibri"/>
              </a:rPr>
              <a:t>In the graph for the whole data file it's easy to see that some cells were dissociated from pooled tissue samples and others</a:t>
            </a:r>
            <a:br>
              <a:rPr lang="en-US">
                <a:cs typeface="+mn-lt"/>
              </a:rPr>
            </a:br>
            <a:r>
              <a:rPr lang="en-US">
                <a:cs typeface="Calibri"/>
              </a:rPr>
              <a:t>derived from a single tissue sample.</a:t>
            </a:r>
            <a:br>
              <a:rPr lang="en-US">
                <a:cs typeface="+mn-lt"/>
              </a:rPr>
            </a:br>
            <a:r>
              <a:rPr lang="en-US">
                <a:cs typeface="Calibri"/>
              </a:rPr>
              <a:t>If we repeated this process for the other tables it would extend the chain of process inputs and outputs to recapitulate the purple-box diagram at the instance level.</a:t>
            </a:r>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14</a:t>
            </a:fld>
            <a:endParaRPr lang="en-US"/>
          </a:p>
        </p:txBody>
      </p:sp>
    </p:spTree>
    <p:extLst>
      <p:ext uri="{BB962C8B-B14F-4D97-AF65-F5344CB8AC3E}">
        <p14:creationId xmlns:p14="http://schemas.microsoft.com/office/powerpoint/2010/main" val="2149229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Intermediate file is available in s3:</a:t>
            </a:r>
          </a:p>
          <a:p>
            <a:r>
              <a:rPr lang="en-US" err="1"/>
              <a:t>awslocal</a:t>
            </a:r>
            <a:r>
              <a:rPr lang="en-US"/>
              <a:t> s3 cp s3://datalocks-eval/review.parquet/part-0.parquet .          </a:t>
            </a:r>
            <a:endParaRPr lang="en-US">
              <a:cs typeface="Calibri"/>
            </a:endParaRPr>
          </a:p>
          <a:p>
            <a:r>
              <a:rPr lang="en-US"/>
              <a:t>Open part-0.parquet in Tad</a:t>
            </a:r>
            <a:br>
              <a:rPr lang="en-US">
                <a:cs typeface="+mn-lt"/>
              </a:rPr>
            </a:br>
            <a:r>
              <a:rPr lang="en-US">
                <a:cs typeface="+mn-lt"/>
              </a:rPr>
              <a:t>Our internal data format has the information needed to write a YAML file that the </a:t>
            </a:r>
            <a:r>
              <a:rPr lang="en-US" err="1">
                <a:cs typeface="+mn-lt"/>
              </a:rPr>
              <a:t>LinkML</a:t>
            </a:r>
            <a:r>
              <a:rPr lang="en-US">
                <a:cs typeface="+mn-lt"/>
              </a:rPr>
              <a:t> </a:t>
            </a:r>
            <a:r>
              <a:rPr lang="en-US" err="1">
                <a:cs typeface="+mn-lt"/>
              </a:rPr>
              <a:t>rdf</a:t>
            </a:r>
            <a:r>
              <a:rPr lang="en-US">
                <a:cs typeface="+mn-lt"/>
              </a:rPr>
              <a:t>-gen tool can use as input</a:t>
            </a:r>
            <a:br>
              <a:rPr lang="en-US">
                <a:cs typeface="+mn-lt"/>
              </a:rPr>
            </a:br>
            <a:endParaRPr lang="en-US">
              <a:cs typeface="Calibri"/>
            </a:endParaRPr>
          </a:p>
          <a:p>
            <a:r>
              <a:rPr lang="en-US"/>
              <a:t>Run test code to generate RDF (needs to be hooked up to </a:t>
            </a:r>
            <a:r>
              <a:rPr lang="en-US" err="1"/>
              <a:t>interrmediate</a:t>
            </a:r>
            <a:r>
              <a:rPr lang="en-US"/>
              <a:t> file)</a:t>
            </a:r>
            <a:br>
              <a:rPr lang="en-US">
                <a:cs typeface="+mn-lt"/>
              </a:rPr>
            </a:br>
            <a:r>
              <a:rPr lang="en-US">
                <a:cs typeface="Calibri"/>
              </a:rPr>
              <a:t>cd ~/</a:t>
            </a:r>
            <a:r>
              <a:rPr lang="en-US" err="1">
                <a:cs typeface="Calibri"/>
              </a:rPr>
              <a:t>data_locks</a:t>
            </a:r>
          </a:p>
          <a:p>
            <a:r>
              <a:rPr lang="en-US" err="1"/>
              <a:t>pytest</a:t>
            </a:r>
            <a:r>
              <a:rPr lang="en-US"/>
              <a:t> -s -k tests/one_file_patterns/test_one_file_patterns.py</a:t>
            </a:r>
            <a:br>
              <a:rPr lang="en-US">
                <a:cs typeface="+mn-lt"/>
              </a:rPr>
            </a:br>
            <a:r>
              <a:rPr lang="en-US">
                <a:cs typeface="Calibri"/>
              </a:rPr>
              <a:t>You can see the YAML and RDF go past</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ED46AC5D-821F-3041-B6DF-D5CE3BE4B61B}" type="slidenum">
              <a:rPr lang="en-US" smtClean="0"/>
              <a:t>15</a:t>
            </a:fld>
            <a:endParaRPr lang="en-US"/>
          </a:p>
        </p:txBody>
      </p:sp>
    </p:spTree>
    <p:extLst>
      <p:ext uri="{BB962C8B-B14F-4D97-AF65-F5344CB8AC3E}">
        <p14:creationId xmlns:p14="http://schemas.microsoft.com/office/powerpoint/2010/main" val="271078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16</a:t>
            </a:fld>
            <a:endParaRPr lang="en-US"/>
          </a:p>
        </p:txBody>
      </p:sp>
    </p:spTree>
    <p:extLst>
      <p:ext uri="{BB962C8B-B14F-4D97-AF65-F5344CB8AC3E}">
        <p14:creationId xmlns:p14="http://schemas.microsoft.com/office/powerpoint/2010/main" val="3990976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17</a:t>
            </a:fld>
            <a:endParaRPr lang="en-US"/>
          </a:p>
        </p:txBody>
      </p:sp>
    </p:spTree>
    <p:extLst>
      <p:ext uri="{BB962C8B-B14F-4D97-AF65-F5344CB8AC3E}">
        <p14:creationId xmlns:p14="http://schemas.microsoft.com/office/powerpoint/2010/main" val="87913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first stage of ingest involves simply loading data into the system. The data integration pipeline is designed to have pluggable data sources, but primarily accepts CSV or Excel tables via file upload.</a:t>
            </a:r>
          </a:p>
          <a:p>
            <a:r>
              <a:rPr lang="en-US">
                <a:cs typeface="Calibri"/>
              </a:rPr>
              <a:t>We also run the pipeline back-end with data files sourced from Amazon Web Services S3. The demo today will use a development system on a local machine.</a:t>
            </a:r>
          </a:p>
          <a:p>
            <a:endParaRPr lang="en-US">
              <a:cs typeface="Calibri"/>
            </a:endParaRPr>
          </a:p>
          <a:p>
            <a:r>
              <a:rPr lang="en-US">
                <a:cs typeface="Calibri"/>
              </a:rPr>
              <a:t>A major check that we do is to confirm that the entries in the data columns match the allowed entries stored in our LIMS2 database.</a:t>
            </a:r>
          </a:p>
          <a:p>
            <a:r>
              <a:rPr lang="en-US">
                <a:cs typeface="Calibri"/>
              </a:rPr>
              <a:t>Rather than query the LIMS or other remote databases directly for each entry, our ingest pipeline is designed as an efficient large-scale label-to-ID cache.</a:t>
            </a:r>
          </a:p>
          <a:p>
            <a:r>
              <a:rPr lang="en-US">
                <a:cs typeface="Calibri"/>
              </a:rPr>
              <a:t>So the first step is to seed each needed vocabulary with the needed terms.</a:t>
            </a:r>
          </a:p>
          <a:p>
            <a:r>
              <a:rPr lang="en-US">
                <a:cs typeface="Calibri"/>
              </a:rPr>
              <a:t>The pipeline is then configured with models representing the table columns and corresponding vocabularies.</a:t>
            </a: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3</a:t>
            </a:fld>
            <a:endParaRPr lang="en-US"/>
          </a:p>
        </p:txBody>
      </p:sp>
    </p:spTree>
    <p:extLst>
      <p:ext uri="{BB962C8B-B14F-4D97-AF65-F5344CB8AC3E}">
        <p14:creationId xmlns:p14="http://schemas.microsoft.com/office/powerpoint/2010/main" val="1089208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The ABC data corresponds to several of the </a:t>
            </a:r>
            <a:r>
              <a:rPr lang="en-US" err="1">
                <a:cs typeface="Calibri"/>
              </a:rPr>
              <a:t>AtlasKB</a:t>
            </a:r>
            <a:r>
              <a:rPr lang="en-US">
                <a:cs typeface="Calibri"/>
              </a:rPr>
              <a:t> models such as brain section and library.</a:t>
            </a:r>
            <a:br>
              <a:rPr lang="en-US">
                <a:cs typeface="+mn-lt"/>
              </a:rPr>
            </a:br>
            <a:r>
              <a:rPr lang="en-US">
                <a:cs typeface="Calibri"/>
              </a:rPr>
              <a:t>The data was also mapped to the </a:t>
            </a:r>
            <a:r>
              <a:rPr lang="en-US" err="1">
                <a:cs typeface="Calibri"/>
              </a:rPr>
              <a:t>AtlasKB</a:t>
            </a:r>
            <a:r>
              <a:rPr lang="en-US">
                <a:cs typeface="Calibri"/>
              </a:rPr>
              <a:t> models using a set of </a:t>
            </a:r>
            <a:r>
              <a:rPr lang="en-US" err="1">
                <a:cs typeface="Calibri"/>
              </a:rPr>
              <a:t>Jupyter</a:t>
            </a:r>
            <a:r>
              <a:rPr lang="en-US">
                <a:cs typeface="Calibri"/>
              </a:rPr>
              <a:t> notebooks (by Lydia? Dorota? Puja?)</a:t>
            </a:r>
            <a:endParaRPr lang="en-US"/>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4</a:t>
            </a:fld>
            <a:endParaRPr lang="en-US"/>
          </a:p>
        </p:txBody>
      </p:sp>
    </p:spTree>
    <p:extLst>
      <p:ext uri="{BB962C8B-B14F-4D97-AF65-F5344CB8AC3E}">
        <p14:creationId xmlns:p14="http://schemas.microsoft.com/office/powerpoint/2010/main" val="4045379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next step the data integration team looked at whether we could use our ingest pipeline with the </a:t>
            </a:r>
            <a:r>
              <a:rPr lang="en-US" err="1"/>
              <a:t>AtlasKB</a:t>
            </a:r>
            <a:r>
              <a:rPr lang="en-US"/>
              <a:t> </a:t>
            </a:r>
            <a:r>
              <a:rPr lang="en-US" err="1"/>
              <a:t>LinkML</a:t>
            </a:r>
            <a:r>
              <a:rPr lang="en-US"/>
              <a:t> models to achieve a data-driven mapping from scientific data files to the model form.</a:t>
            </a:r>
          </a:p>
          <a:p>
            <a:endParaRPr lang="en-US"/>
          </a:p>
          <a:p>
            <a:r>
              <a:rPr lang="en-US">
                <a:cs typeface="+mn-lt"/>
              </a:rPr>
              <a:t>We had already begun using </a:t>
            </a:r>
            <a:r>
              <a:rPr lang="en-US" err="1">
                <a:cs typeface="+mn-lt"/>
              </a:rPr>
              <a:t>LinkML</a:t>
            </a:r>
            <a:r>
              <a:rPr lang="en-US">
                <a:cs typeface="+mn-lt"/>
              </a:rPr>
              <a:t> in some parts of our pipeline configuration.</a:t>
            </a:r>
          </a:p>
          <a:p>
            <a:r>
              <a:rPr lang="en-US">
                <a:cs typeface="+mn-lt"/>
              </a:rPr>
              <a:t>The question was whether the models were similar enough in form. </a:t>
            </a:r>
            <a:br>
              <a:rPr lang="en-US">
                <a:cs typeface="+mn-lt"/>
              </a:rPr>
            </a:br>
            <a:endParaRPr lang="en-US">
              <a:cs typeface="Calibri"/>
            </a:endParaRPr>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5</a:t>
            </a:fld>
            <a:endParaRPr lang="en-US"/>
          </a:p>
        </p:txBody>
      </p:sp>
    </p:spTree>
    <p:extLst>
      <p:ext uri="{BB962C8B-B14F-4D97-AF65-F5344CB8AC3E}">
        <p14:creationId xmlns:p14="http://schemas.microsoft.com/office/powerpoint/2010/main" val="132009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data integration team is in the process of converting our pipeline configuration to use </a:t>
            </a:r>
            <a:r>
              <a:rPr lang="en-US" err="1">
                <a:cs typeface="Calibri"/>
              </a:rPr>
              <a:t>LinkML</a:t>
            </a:r>
            <a:r>
              <a:rPr lang="en-US">
                <a:cs typeface="Calibri"/>
              </a:rPr>
              <a:t> wherever possible.</a:t>
            </a:r>
            <a:br>
              <a:rPr lang="en-US">
                <a:cs typeface="+mn-lt"/>
              </a:rPr>
            </a:br>
            <a:r>
              <a:rPr lang="en-US">
                <a:cs typeface="Calibri"/>
              </a:rPr>
              <a:t>Rather than reading the models directly we currently do a minimal conversions to create various pipeline formats</a:t>
            </a:r>
          </a:p>
          <a:p>
            <a:r>
              <a:rPr lang="en-US">
                <a:cs typeface="Calibri"/>
              </a:rPr>
              <a:t>This allows us to have an automated processing configuration, but also to use existing </a:t>
            </a:r>
            <a:r>
              <a:rPr lang="en-US" err="1">
                <a:cs typeface="Calibri"/>
              </a:rPr>
              <a:t>LinkML</a:t>
            </a:r>
            <a:r>
              <a:rPr lang="en-US">
                <a:cs typeface="Calibri"/>
              </a:rPr>
              <a:t> tools where they are available.</a:t>
            </a: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6</a:t>
            </a:fld>
            <a:endParaRPr lang="en-US"/>
          </a:p>
        </p:txBody>
      </p:sp>
    </p:spTree>
    <p:extLst>
      <p:ext uri="{BB962C8B-B14F-4D97-AF65-F5344CB8AC3E}">
        <p14:creationId xmlns:p14="http://schemas.microsoft.com/office/powerpoint/2010/main" val="314488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found is two kinds of additional </a:t>
            </a:r>
            <a:r>
              <a:rPr lang="en-US" err="1">
                <a:cs typeface="Calibri"/>
              </a:rPr>
              <a:t>LinkML</a:t>
            </a:r>
            <a:r>
              <a:rPr lang="en-US">
                <a:cs typeface="Calibri"/>
              </a:rPr>
              <a:t> models are useful for automated processing.</a:t>
            </a:r>
            <a:br>
              <a:rPr lang="en-US">
                <a:cs typeface="+mn-lt"/>
              </a:rPr>
            </a:br>
            <a:r>
              <a:rPr lang="en-US">
                <a:cs typeface="Calibri"/>
              </a:rPr>
              <a:t>Fortunately these are simple to create.</a:t>
            </a:r>
            <a:br>
              <a:rPr lang="en-US">
                <a:cs typeface="+mn-lt"/>
              </a:rPr>
            </a:br>
            <a:r>
              <a:rPr lang="en-US">
                <a:cs typeface="+mn-lt"/>
              </a:rPr>
              <a:t>The first is a schema model representing the input table. It is essentially a list of the column names.</a:t>
            </a:r>
          </a:p>
          <a:p>
            <a:r>
              <a:rPr lang="en-US">
                <a:cs typeface="+mn-lt"/>
              </a:rPr>
              <a:t>The second kind of model is the vocabulary.  This links the label in the input table to the entity class and ID that are the normalized representation of the graph.</a:t>
            </a:r>
          </a:p>
          <a:p>
            <a:r>
              <a:rPr lang="en-US">
                <a:cs typeface="+mn-lt"/>
              </a:rPr>
              <a:t>As a result of sharing vocabularies between input tables they end up being connected through the entity models into a complete graph.</a:t>
            </a:r>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7</a:t>
            </a:fld>
            <a:endParaRPr lang="en-US"/>
          </a:p>
        </p:txBody>
      </p:sp>
    </p:spTree>
    <p:extLst>
      <p:ext uri="{BB962C8B-B14F-4D97-AF65-F5344CB8AC3E}">
        <p14:creationId xmlns:p14="http://schemas.microsoft.com/office/powerpoint/2010/main" val="1384565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Once a data table is read into the pipeline, all labels are checked against their corresponding vocabulary.</a:t>
            </a:r>
            <a:br>
              <a:rPr lang="en-US">
                <a:cs typeface="+mn-lt"/>
              </a:rPr>
            </a:br>
            <a:r>
              <a:rPr lang="en-US">
                <a:cs typeface="Calibri"/>
              </a:rPr>
              <a:t>If a vocabulary is being seeded an ID can be assigned, or it is now possible to include an ID from an external provider.</a:t>
            </a:r>
            <a:br>
              <a:rPr lang="en-US">
                <a:cs typeface="+mn-lt"/>
              </a:rPr>
            </a:br>
            <a:r>
              <a:rPr lang="en-US">
                <a:cs typeface="Calibri"/>
              </a:rPr>
              <a:t>The IDs are cached in a single data table in S3 partitioned by vocabulary.</a:t>
            </a:r>
            <a:br>
              <a:rPr lang="en-US">
                <a:cs typeface="+mn-lt"/>
              </a:rPr>
            </a:br>
            <a:r>
              <a:rPr lang="en-US">
                <a:cs typeface="Calibri"/>
              </a:rPr>
              <a:t>The web UI provides a simple vocabulary review page.</a:t>
            </a:r>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8</a:t>
            </a:fld>
            <a:endParaRPr lang="en-US"/>
          </a:p>
        </p:txBody>
      </p:sp>
    </p:spTree>
    <p:extLst>
      <p:ext uri="{BB962C8B-B14F-4D97-AF65-F5344CB8AC3E}">
        <p14:creationId xmlns:p14="http://schemas.microsoft.com/office/powerpoint/2010/main" val="2470364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data integration pipeline also stores the ingested data in an internal format designed to be convertible for use with various external systems.</a:t>
            </a:r>
          </a:p>
          <a:p>
            <a:r>
              <a:rPr lang="en-US">
                <a:cs typeface="Calibri"/>
              </a:rPr>
              <a:t>There is also a simple review page that </a:t>
            </a:r>
            <a:r>
              <a:rPr lang="en-US" err="1">
                <a:cs typeface="Calibri"/>
              </a:rPr>
              <a:t>recapituales</a:t>
            </a:r>
            <a:r>
              <a:rPr lang="en-US">
                <a:cs typeface="Calibri"/>
              </a:rPr>
              <a:t> the input table.</a:t>
            </a:r>
            <a:br>
              <a:rPr lang="en-US">
                <a:cs typeface="+mn-lt"/>
              </a:rPr>
            </a:br>
            <a:r>
              <a:rPr lang="en-US">
                <a:cs typeface="Calibri"/>
              </a:rPr>
              <a:t>The example shown here is from a recent ingest of Alzheimer's donor data.</a:t>
            </a:r>
          </a:p>
          <a:p>
            <a:endParaRPr lang="en-US"/>
          </a:p>
        </p:txBody>
      </p:sp>
      <p:sp>
        <p:nvSpPr>
          <p:cNvPr id="4" name="Slide Number Placeholder 3"/>
          <p:cNvSpPr>
            <a:spLocks noGrp="1"/>
          </p:cNvSpPr>
          <p:nvPr>
            <p:ph type="sldNum" sz="quarter" idx="5"/>
          </p:nvPr>
        </p:nvSpPr>
        <p:spPr/>
        <p:txBody>
          <a:bodyPr/>
          <a:lstStyle/>
          <a:p>
            <a:fld id="{ED46AC5D-821F-3041-B6DF-D5CE3BE4B61B}" type="slidenum">
              <a:rPr lang="en-US" smtClean="0"/>
              <a:t>9</a:t>
            </a:fld>
            <a:endParaRPr lang="en-US"/>
          </a:p>
        </p:txBody>
      </p:sp>
    </p:spTree>
    <p:extLst>
      <p:ext uri="{BB962C8B-B14F-4D97-AF65-F5344CB8AC3E}">
        <p14:creationId xmlns:p14="http://schemas.microsoft.com/office/powerpoint/2010/main" val="350355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in Tad: /Users/</a:t>
            </a:r>
            <a:r>
              <a:rPr lang="en-US" err="1"/>
              <a:t>tpfliss</a:t>
            </a:r>
            <a:r>
              <a:rPr lang="en-US"/>
              <a:t>/git/</a:t>
            </a:r>
            <a:r>
              <a:rPr lang="en-US" err="1"/>
              <a:t>dlm</a:t>
            </a:r>
            <a:r>
              <a:rPr lang="en-US"/>
              <a:t>/inputs/</a:t>
            </a:r>
            <a:r>
              <a:rPr lang="en-US" err="1"/>
              <a:t>atlaskb</a:t>
            </a:r>
            <a:r>
              <a:rPr lang="en-US"/>
              <a:t>/</a:t>
            </a:r>
            <a:r>
              <a:rPr lang="en-US" err="1"/>
              <a:t>dissociated_cell_sample_component.csv</a:t>
            </a:r>
            <a:endParaRPr lang="en-US"/>
          </a:p>
          <a:p>
            <a:endParaRPr lang="en-US">
              <a:ea typeface="Calibri"/>
              <a:cs typeface="Calibri"/>
            </a:endParaRPr>
          </a:p>
          <a:p>
            <a:r>
              <a:rPr lang="en-US"/>
              <a:t>Run local ingest:</a:t>
            </a:r>
            <a:endParaRPr lang="en-US">
              <a:ea typeface="Calibri"/>
              <a:cs typeface="Calibri"/>
            </a:endParaRPr>
          </a:p>
          <a:p>
            <a:r>
              <a:rPr lang="en-US"/>
              <a:t>cd ~/git/</a:t>
            </a:r>
            <a:r>
              <a:rPr lang="en-US" err="1"/>
              <a:t>dlm</a:t>
            </a:r>
            <a:endParaRPr lang="en-US">
              <a:ea typeface="Calibri"/>
              <a:cs typeface="Calibri"/>
            </a:endParaRPr>
          </a:p>
          <a:p>
            <a:r>
              <a:rPr lang="en-US"/>
              <a:t>./config/</a:t>
            </a:r>
            <a:r>
              <a:rPr lang="en-US" err="1"/>
              <a:t>atlaskb</a:t>
            </a:r>
            <a:r>
              <a:rPr lang="en-US"/>
              <a:t>/</a:t>
            </a:r>
            <a:r>
              <a:rPr lang="en-US" err="1"/>
              <a:t>local_ingest.sh</a:t>
            </a:r>
            <a:endParaRPr lang="en-US">
              <a:ea typeface="Calibri"/>
              <a:cs typeface="Calibri"/>
            </a:endParaRPr>
          </a:p>
        </p:txBody>
      </p:sp>
      <p:sp>
        <p:nvSpPr>
          <p:cNvPr id="4" name="Slide Number Placeholder 3"/>
          <p:cNvSpPr>
            <a:spLocks noGrp="1"/>
          </p:cNvSpPr>
          <p:nvPr>
            <p:ph type="sldNum" sz="quarter" idx="5"/>
          </p:nvPr>
        </p:nvSpPr>
        <p:spPr/>
        <p:txBody>
          <a:bodyPr/>
          <a:lstStyle/>
          <a:p>
            <a:fld id="{ED46AC5D-821F-3041-B6DF-D5CE3BE4B61B}" type="slidenum">
              <a:rPr lang="en-US" smtClean="0"/>
              <a:t>10</a:t>
            </a:fld>
            <a:endParaRPr lang="en-US"/>
          </a:p>
        </p:txBody>
      </p:sp>
    </p:spTree>
    <p:extLst>
      <p:ext uri="{BB962C8B-B14F-4D97-AF65-F5344CB8AC3E}">
        <p14:creationId xmlns:p14="http://schemas.microsoft.com/office/powerpoint/2010/main" val="1338319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05C51B-DB6D-496E-840A-3082FC5F0DCE}"/>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21" name="Text Placeholder 20">
            <a:extLst>
              <a:ext uri="{FF2B5EF4-FFF2-40B4-BE49-F238E27FC236}">
                <a16:creationId xmlns:a16="http://schemas.microsoft.com/office/drawing/2014/main" id="{1A6BED4D-4954-425B-BAB3-0830CDC6B118}"/>
              </a:ext>
            </a:extLst>
          </p:cNvPr>
          <p:cNvSpPr>
            <a:spLocks noGrp="1"/>
          </p:cNvSpPr>
          <p:nvPr>
            <p:ph type="body" sz="quarter" idx="10" hasCustomPrompt="1"/>
          </p:nvPr>
        </p:nvSpPr>
        <p:spPr>
          <a:xfrm>
            <a:off x="832385" y="3790950"/>
            <a:ext cx="4425416" cy="471488"/>
          </a:xfrm>
        </p:spPr>
        <p:txBody>
          <a:bodyPr>
            <a:normAutofit/>
          </a:bodyPr>
          <a:lstStyle>
            <a:lvl1pPr marL="0" indent="0">
              <a:buNone/>
              <a:defRPr sz="2000" spc="300" baseline="0">
                <a:gradFill>
                  <a:gsLst>
                    <a:gs pos="0">
                      <a:schemeClr val="bg1"/>
                    </a:gs>
                    <a:gs pos="100000">
                      <a:schemeClr val="bg1"/>
                    </a:gs>
                  </a:gsLst>
                  <a:lin ang="5400000" scaled="1"/>
                </a:gradFill>
              </a:defRPr>
            </a:lvl1pPr>
          </a:lstStyle>
          <a:p>
            <a:pPr lvl="0"/>
            <a:r>
              <a:rPr lang="en-US"/>
              <a:t>PRESENTATION SUBTITLE</a:t>
            </a:r>
          </a:p>
        </p:txBody>
      </p:sp>
      <p:sp>
        <p:nvSpPr>
          <p:cNvPr id="19" name="Title 18">
            <a:extLst>
              <a:ext uri="{FF2B5EF4-FFF2-40B4-BE49-F238E27FC236}">
                <a16:creationId xmlns:a16="http://schemas.microsoft.com/office/drawing/2014/main" id="{3192DE26-93BF-43D7-AA53-1690EB4071E4}"/>
              </a:ext>
            </a:extLst>
          </p:cNvPr>
          <p:cNvSpPr>
            <a:spLocks noGrp="1"/>
          </p:cNvSpPr>
          <p:nvPr>
            <p:ph type="title" hasCustomPrompt="1"/>
          </p:nvPr>
        </p:nvSpPr>
        <p:spPr>
          <a:xfrm>
            <a:off x="832384" y="2117114"/>
            <a:ext cx="9340315" cy="1311886"/>
          </a:xfrm>
        </p:spPr>
        <p:txBody>
          <a:bodyPr lIns="91440" tIns="45720" rIns="91440" bIns="45720" anchor="t" anchorCtr="0">
            <a:normAutofit/>
          </a:bodyPr>
          <a:lstStyle>
            <a:lvl1pPr>
              <a:defRPr sz="4800" spc="300" baseline="0">
                <a:gradFill>
                  <a:gsLst>
                    <a:gs pos="0">
                      <a:schemeClr val="bg1"/>
                    </a:gs>
                    <a:gs pos="100000">
                      <a:schemeClr val="bg1"/>
                    </a:gs>
                  </a:gsLst>
                  <a:lin ang="5400000" scaled="1"/>
                </a:gradFill>
              </a:defRPr>
            </a:lvl1pPr>
          </a:lstStyle>
          <a:p>
            <a:r>
              <a:rPr lang="en-US"/>
              <a:t>PRESENTATION TITLE</a:t>
            </a:r>
          </a:p>
        </p:txBody>
      </p:sp>
      <p:pic>
        <p:nvPicPr>
          <p:cNvPr id="6" name="Picture 5">
            <a:extLst>
              <a:ext uri="{FF2B5EF4-FFF2-40B4-BE49-F238E27FC236}">
                <a16:creationId xmlns:a16="http://schemas.microsoft.com/office/drawing/2014/main" id="{3D5565B5-2263-4E43-899D-55D6CD4B53CB}"/>
              </a:ext>
            </a:extLst>
          </p:cNvPr>
          <p:cNvPicPr>
            <a:picLocks noChangeAspect="1"/>
          </p:cNvPicPr>
          <p:nvPr userDrawn="1"/>
        </p:nvPicPr>
        <p:blipFill>
          <a:blip r:embed="rId3"/>
          <a:stretch>
            <a:fillRect/>
          </a:stretch>
        </p:blipFill>
        <p:spPr>
          <a:xfrm>
            <a:off x="909511" y="1035464"/>
            <a:ext cx="2850148" cy="670623"/>
          </a:xfrm>
          <a:prstGeom prst="rect">
            <a:avLst/>
          </a:prstGeom>
        </p:spPr>
      </p:pic>
    </p:spTree>
    <p:extLst>
      <p:ext uri="{BB962C8B-B14F-4D97-AF65-F5344CB8AC3E}">
        <p14:creationId xmlns:p14="http://schemas.microsoft.com/office/powerpoint/2010/main" val="1373244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_Light blue">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742F6298-CAE8-417F-B9E7-75659E9DF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66" cy="6858000"/>
          </a:xfrm>
          <a:prstGeom prst="rect">
            <a:avLst/>
          </a:prstGeom>
        </p:spPr>
      </p:pic>
      <p:cxnSp>
        <p:nvCxnSpPr>
          <p:cNvPr id="17" name="Straight Connector 16">
            <a:extLst>
              <a:ext uri="{FF2B5EF4-FFF2-40B4-BE49-F238E27FC236}">
                <a16:creationId xmlns:a16="http://schemas.microsoft.com/office/drawing/2014/main" id="{68CDBBDB-01EC-4DB9-A7F4-A0207164415E}"/>
              </a:ext>
            </a:extLst>
          </p:cNvPr>
          <p:cNvCxnSpPr/>
          <p:nvPr userDrawn="1"/>
        </p:nvCxnSpPr>
        <p:spPr>
          <a:xfrm>
            <a:off x="967740" y="3230880"/>
            <a:ext cx="670560" cy="0"/>
          </a:xfrm>
          <a:prstGeom prst="line">
            <a:avLst/>
          </a:prstGeom>
          <a:noFill/>
          <a:ln w="63500" cap="flat" cmpd="sng" algn="ctr">
            <a:solidFill>
              <a:srgbClr val="003057"/>
            </a:solidFill>
            <a:prstDash val="solid"/>
            <a:miter lim="800000"/>
          </a:ln>
          <a:effectLst/>
        </p:spPr>
      </p:cxnSp>
      <p:sp>
        <p:nvSpPr>
          <p:cNvPr id="15" name="Title 10">
            <a:extLst>
              <a:ext uri="{FF2B5EF4-FFF2-40B4-BE49-F238E27FC236}">
                <a16:creationId xmlns:a16="http://schemas.microsoft.com/office/drawing/2014/main" id="{E4706075-B013-4C48-BDE8-57B463E07E0B}"/>
              </a:ext>
            </a:extLst>
          </p:cNvPr>
          <p:cNvSpPr>
            <a:spLocks noGrp="1"/>
          </p:cNvSpPr>
          <p:nvPr>
            <p:ph type="title" hasCustomPrompt="1"/>
          </p:nvPr>
        </p:nvSpPr>
        <p:spPr>
          <a:xfrm>
            <a:off x="838200" y="1964557"/>
            <a:ext cx="10456608" cy="889008"/>
          </a:xfrm>
        </p:spPr>
        <p:txBody>
          <a:bodyPr/>
          <a:lstStyle>
            <a:lvl1pPr>
              <a:defRPr spc="0" baseline="0">
                <a:gradFill>
                  <a:gsLst>
                    <a:gs pos="0">
                      <a:schemeClr val="bg1"/>
                    </a:gs>
                    <a:gs pos="100000">
                      <a:schemeClr val="bg1"/>
                    </a:gs>
                  </a:gsLst>
                  <a:lin ang="5400000" scaled="1"/>
                </a:gradFill>
              </a:defRPr>
            </a:lvl1pPr>
          </a:lstStyle>
          <a:p>
            <a:r>
              <a:rPr lang="en-US"/>
              <a:t>SECTION HEADING</a:t>
            </a:r>
          </a:p>
        </p:txBody>
      </p:sp>
      <p:sp>
        <p:nvSpPr>
          <p:cNvPr id="16" name="Text Placeholder 12">
            <a:extLst>
              <a:ext uri="{FF2B5EF4-FFF2-40B4-BE49-F238E27FC236}">
                <a16:creationId xmlns:a16="http://schemas.microsoft.com/office/drawing/2014/main" id="{BE44B54E-E72B-4602-9D94-130A680D4FED}"/>
              </a:ext>
            </a:extLst>
          </p:cNvPr>
          <p:cNvSpPr>
            <a:spLocks noGrp="1"/>
          </p:cNvSpPr>
          <p:nvPr>
            <p:ph type="body" sz="quarter" idx="13" hasCustomPrompt="1"/>
          </p:nvPr>
        </p:nvSpPr>
        <p:spPr>
          <a:xfrm>
            <a:off x="838201" y="3799406"/>
            <a:ext cx="9506804" cy="2114550"/>
          </a:xfrm>
        </p:spPr>
        <p:txBody>
          <a:bodyPr>
            <a:normAutofit/>
          </a:bodyPr>
          <a:lstStyle>
            <a:lvl1pPr marL="0" indent="0">
              <a:buNone/>
              <a:defRPr sz="2000">
                <a:gradFill>
                  <a:gsLst>
                    <a:gs pos="0">
                      <a:schemeClr val="bg1"/>
                    </a:gs>
                    <a:gs pos="100000">
                      <a:schemeClr val="bg1"/>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cxnSp>
        <p:nvCxnSpPr>
          <p:cNvPr id="7" name="Straight Connector 6">
            <a:extLst>
              <a:ext uri="{FF2B5EF4-FFF2-40B4-BE49-F238E27FC236}">
                <a16:creationId xmlns:a16="http://schemas.microsoft.com/office/drawing/2014/main" id="{A866A952-41AA-4980-8B22-41BC47219E18}"/>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13" name="Slide Number Placeholder 5">
            <a:extLst>
              <a:ext uri="{FF2B5EF4-FFF2-40B4-BE49-F238E27FC236}">
                <a16:creationId xmlns:a16="http://schemas.microsoft.com/office/drawing/2014/main" id="{EE8D0ED6-35C5-4844-8851-CA413D537BD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72886D38-DD48-41A1-A59B-AB2A89A57F48}"/>
              </a:ext>
            </a:extLst>
          </p:cNvPr>
          <p:cNvGrpSpPr/>
          <p:nvPr userDrawn="1"/>
        </p:nvGrpSpPr>
        <p:grpSpPr>
          <a:xfrm>
            <a:off x="862912" y="6316626"/>
            <a:ext cx="1327184" cy="316696"/>
            <a:chOff x="2944813" y="2309813"/>
            <a:chExt cx="1290638" cy="307975"/>
          </a:xfrm>
          <a:solidFill>
            <a:schemeClr val="bg1"/>
          </a:solidFill>
        </p:grpSpPr>
        <p:sp>
          <p:nvSpPr>
            <p:cNvPr id="18" name="Freeform 69">
              <a:extLst>
                <a:ext uri="{FF2B5EF4-FFF2-40B4-BE49-F238E27FC236}">
                  <a16:creationId xmlns:a16="http://schemas.microsoft.com/office/drawing/2014/main" id="{792A8F53-8BA7-4013-962A-BEE8AABD9E40}"/>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0">
              <a:extLst>
                <a:ext uri="{FF2B5EF4-FFF2-40B4-BE49-F238E27FC236}">
                  <a16:creationId xmlns:a16="http://schemas.microsoft.com/office/drawing/2014/main" id="{FEE52B8C-8B6E-46B5-ACE6-0CC89BB4804C}"/>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1">
              <a:extLst>
                <a:ext uri="{FF2B5EF4-FFF2-40B4-BE49-F238E27FC236}">
                  <a16:creationId xmlns:a16="http://schemas.microsoft.com/office/drawing/2014/main" id="{8D64304F-3F6D-4A9F-80E6-5208E5F30D07}"/>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2">
              <a:extLst>
                <a:ext uri="{FF2B5EF4-FFF2-40B4-BE49-F238E27FC236}">
                  <a16:creationId xmlns:a16="http://schemas.microsoft.com/office/drawing/2014/main" id="{6B1DB804-BA8B-4B3C-BFB3-E3B0F4CEAA9B}"/>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3">
              <a:extLst>
                <a:ext uri="{FF2B5EF4-FFF2-40B4-BE49-F238E27FC236}">
                  <a16:creationId xmlns:a16="http://schemas.microsoft.com/office/drawing/2014/main" id="{3AA66483-7071-43F7-83C7-2315269EA131}"/>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4">
              <a:extLst>
                <a:ext uri="{FF2B5EF4-FFF2-40B4-BE49-F238E27FC236}">
                  <a16:creationId xmlns:a16="http://schemas.microsoft.com/office/drawing/2014/main" id="{2FE9DB26-7A0D-48F0-AA55-84BC8EEDB500}"/>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5">
              <a:extLst>
                <a:ext uri="{FF2B5EF4-FFF2-40B4-BE49-F238E27FC236}">
                  <a16:creationId xmlns:a16="http://schemas.microsoft.com/office/drawing/2014/main" id="{17CF03F9-31D8-49E5-85BD-8C198F6C6601}"/>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6">
              <a:extLst>
                <a:ext uri="{FF2B5EF4-FFF2-40B4-BE49-F238E27FC236}">
                  <a16:creationId xmlns:a16="http://schemas.microsoft.com/office/drawing/2014/main" id="{A427D988-7A60-4399-8D38-A838F6BD2C25}"/>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7">
              <a:extLst>
                <a:ext uri="{FF2B5EF4-FFF2-40B4-BE49-F238E27FC236}">
                  <a16:creationId xmlns:a16="http://schemas.microsoft.com/office/drawing/2014/main" id="{DB2F5ED3-38E3-4712-B8C5-7B7FFB1F6254}"/>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8">
              <a:extLst>
                <a:ext uri="{FF2B5EF4-FFF2-40B4-BE49-F238E27FC236}">
                  <a16:creationId xmlns:a16="http://schemas.microsoft.com/office/drawing/2014/main" id="{9E07B6F8-A0F1-42AD-9DFE-B101222E158D}"/>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9">
              <a:extLst>
                <a:ext uri="{FF2B5EF4-FFF2-40B4-BE49-F238E27FC236}">
                  <a16:creationId xmlns:a16="http://schemas.microsoft.com/office/drawing/2014/main" id="{3BE618B4-D283-4AE6-A212-357C8D9673D7}"/>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0">
              <a:extLst>
                <a:ext uri="{FF2B5EF4-FFF2-40B4-BE49-F238E27FC236}">
                  <a16:creationId xmlns:a16="http://schemas.microsoft.com/office/drawing/2014/main" id="{2EB66C8D-3230-4D17-BC31-28001BBE05E1}"/>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
              <a:extLst>
                <a:ext uri="{FF2B5EF4-FFF2-40B4-BE49-F238E27FC236}">
                  <a16:creationId xmlns:a16="http://schemas.microsoft.com/office/drawing/2014/main" id="{894E86D9-B9BB-4C3C-8C1C-5AA74F00C753}"/>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2">
              <a:extLst>
                <a:ext uri="{FF2B5EF4-FFF2-40B4-BE49-F238E27FC236}">
                  <a16:creationId xmlns:a16="http://schemas.microsoft.com/office/drawing/2014/main" id="{84A54E9C-E59E-48DF-A4E2-EC060AE6845E}"/>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3">
              <a:extLst>
                <a:ext uri="{FF2B5EF4-FFF2-40B4-BE49-F238E27FC236}">
                  <a16:creationId xmlns:a16="http://schemas.microsoft.com/office/drawing/2014/main" id="{910217C1-F2FF-4D23-B90F-4D827AF894C4}"/>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4">
              <a:extLst>
                <a:ext uri="{FF2B5EF4-FFF2-40B4-BE49-F238E27FC236}">
                  <a16:creationId xmlns:a16="http://schemas.microsoft.com/office/drawing/2014/main" id="{B5E4E7BB-932B-4DF1-B601-78A6A6EA6201}"/>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5">
              <a:extLst>
                <a:ext uri="{FF2B5EF4-FFF2-40B4-BE49-F238E27FC236}">
                  <a16:creationId xmlns:a16="http://schemas.microsoft.com/office/drawing/2014/main" id="{7F98AC0F-EFA6-4FF1-AB9E-CF831786F1C6}"/>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843E18B7-5775-4289-8FED-C487596C031E}"/>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7">
              <a:extLst>
                <a:ext uri="{FF2B5EF4-FFF2-40B4-BE49-F238E27FC236}">
                  <a16:creationId xmlns:a16="http://schemas.microsoft.com/office/drawing/2014/main" id="{D3BE85A6-694A-434D-B1F2-DB891070B39E}"/>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8">
              <a:extLst>
                <a:ext uri="{FF2B5EF4-FFF2-40B4-BE49-F238E27FC236}">
                  <a16:creationId xmlns:a16="http://schemas.microsoft.com/office/drawing/2014/main" id="{1F6EF451-3095-4D56-BB67-36C721E1BADF}"/>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9">
              <a:extLst>
                <a:ext uri="{FF2B5EF4-FFF2-40B4-BE49-F238E27FC236}">
                  <a16:creationId xmlns:a16="http://schemas.microsoft.com/office/drawing/2014/main" id="{18AB9ECE-7D3A-42BA-BBFD-AB1154652B84}"/>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0">
              <a:extLst>
                <a:ext uri="{FF2B5EF4-FFF2-40B4-BE49-F238E27FC236}">
                  <a16:creationId xmlns:a16="http://schemas.microsoft.com/office/drawing/2014/main" id="{8DB5AB18-3453-4B0C-851A-517D69248E91}"/>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1">
              <a:extLst>
                <a:ext uri="{FF2B5EF4-FFF2-40B4-BE49-F238E27FC236}">
                  <a16:creationId xmlns:a16="http://schemas.microsoft.com/office/drawing/2014/main" id="{10940995-B99B-4CBC-B638-81BED2CA6C0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2">
              <a:extLst>
                <a:ext uri="{FF2B5EF4-FFF2-40B4-BE49-F238E27FC236}">
                  <a16:creationId xmlns:a16="http://schemas.microsoft.com/office/drawing/2014/main" id="{214EB0FB-6BB1-4710-8A3C-A3A92F0EB9FC}"/>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3">
              <a:extLst>
                <a:ext uri="{FF2B5EF4-FFF2-40B4-BE49-F238E27FC236}">
                  <a16:creationId xmlns:a16="http://schemas.microsoft.com/office/drawing/2014/main" id="{F54B52D3-F132-446F-B51D-4D57CF325653}"/>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4">
              <a:extLst>
                <a:ext uri="{FF2B5EF4-FFF2-40B4-BE49-F238E27FC236}">
                  <a16:creationId xmlns:a16="http://schemas.microsoft.com/office/drawing/2014/main" id="{937561DD-6337-47D6-84BD-C30C32A17D4F}"/>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5">
              <a:extLst>
                <a:ext uri="{FF2B5EF4-FFF2-40B4-BE49-F238E27FC236}">
                  <a16:creationId xmlns:a16="http://schemas.microsoft.com/office/drawing/2014/main" id="{C9DB64CF-17AD-4A38-BE03-A39EDAA23C51}"/>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6">
              <a:extLst>
                <a:ext uri="{FF2B5EF4-FFF2-40B4-BE49-F238E27FC236}">
                  <a16:creationId xmlns:a16="http://schemas.microsoft.com/office/drawing/2014/main" id="{C52B67B9-0B32-4AE8-A5A9-0B0AF41FEE5E}"/>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7">
              <a:extLst>
                <a:ext uri="{FF2B5EF4-FFF2-40B4-BE49-F238E27FC236}">
                  <a16:creationId xmlns:a16="http://schemas.microsoft.com/office/drawing/2014/main" id="{E37FC7C4-2834-4D3A-B32B-FB876EC18C08}"/>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8">
              <a:extLst>
                <a:ext uri="{FF2B5EF4-FFF2-40B4-BE49-F238E27FC236}">
                  <a16:creationId xmlns:a16="http://schemas.microsoft.com/office/drawing/2014/main" id="{80D876D4-E8F7-4793-8CEE-045A7268784A}"/>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99">
              <a:extLst>
                <a:ext uri="{FF2B5EF4-FFF2-40B4-BE49-F238E27FC236}">
                  <a16:creationId xmlns:a16="http://schemas.microsoft.com/office/drawing/2014/main" id="{C3BF0212-DBD9-429A-BFAB-21B89C37978A}"/>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0">
              <a:extLst>
                <a:ext uri="{FF2B5EF4-FFF2-40B4-BE49-F238E27FC236}">
                  <a16:creationId xmlns:a16="http://schemas.microsoft.com/office/drawing/2014/main" id="{176AACF2-1F8C-4915-ADEB-BFBAA795ECD0}"/>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1">
              <a:extLst>
                <a:ext uri="{FF2B5EF4-FFF2-40B4-BE49-F238E27FC236}">
                  <a16:creationId xmlns:a16="http://schemas.microsoft.com/office/drawing/2014/main" id="{47C81DFC-9567-48CE-B28C-BE0FFEF6E3FD}"/>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2">
              <a:extLst>
                <a:ext uri="{FF2B5EF4-FFF2-40B4-BE49-F238E27FC236}">
                  <a16:creationId xmlns:a16="http://schemas.microsoft.com/office/drawing/2014/main" id="{B69DC763-572F-4E9F-809E-918CCF7A1564}"/>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3">
              <a:extLst>
                <a:ext uri="{FF2B5EF4-FFF2-40B4-BE49-F238E27FC236}">
                  <a16:creationId xmlns:a16="http://schemas.microsoft.com/office/drawing/2014/main" id="{24547DB3-3AD7-48B1-B593-4DADBA39EE14}"/>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4">
              <a:extLst>
                <a:ext uri="{FF2B5EF4-FFF2-40B4-BE49-F238E27FC236}">
                  <a16:creationId xmlns:a16="http://schemas.microsoft.com/office/drawing/2014/main" id="{18A0F93E-DC20-4FD6-87A2-E0B97F485660}"/>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5">
              <a:extLst>
                <a:ext uri="{FF2B5EF4-FFF2-40B4-BE49-F238E27FC236}">
                  <a16:creationId xmlns:a16="http://schemas.microsoft.com/office/drawing/2014/main" id="{184AC2D5-CAA6-413A-AAD3-4ED8DA286D2A}"/>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6">
              <a:extLst>
                <a:ext uri="{FF2B5EF4-FFF2-40B4-BE49-F238E27FC236}">
                  <a16:creationId xmlns:a16="http://schemas.microsoft.com/office/drawing/2014/main" id="{BB415901-96C7-4FC7-A10A-91C9DCB50CD5}"/>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07">
              <a:extLst>
                <a:ext uri="{FF2B5EF4-FFF2-40B4-BE49-F238E27FC236}">
                  <a16:creationId xmlns:a16="http://schemas.microsoft.com/office/drawing/2014/main" id="{878F10F7-2CAE-4AF1-91B5-BFE16A4D4FCA}"/>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8" name="Rectangle 57">
            <a:extLst>
              <a:ext uri="{FF2B5EF4-FFF2-40B4-BE49-F238E27FC236}">
                <a16:creationId xmlns:a16="http://schemas.microsoft.com/office/drawing/2014/main" id="{FB0CAC28-A637-D54B-9A71-9016BDDE198A}"/>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331049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Ligh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58F6A5-EB41-4160-8EA4-C30602685E40}"/>
              </a:ext>
            </a:extLst>
          </p:cNvPr>
          <p:cNvSpPr/>
          <p:nvPr userDrawn="1"/>
        </p:nvSpPr>
        <p:spPr>
          <a:xfrm>
            <a:off x="0" y="0"/>
            <a:ext cx="270588" cy="6858000"/>
          </a:xfrm>
          <a:prstGeom prst="rect">
            <a:avLst/>
          </a:prstGeom>
          <a:solidFill>
            <a:srgbClr val="5DA7E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54F039C-D361-4B6A-ADDC-5966235FA2AF}"/>
              </a:ext>
            </a:extLst>
          </p:cNvPr>
          <p:cNvCxnSpPr/>
          <p:nvPr userDrawn="1"/>
        </p:nvCxnSpPr>
        <p:spPr>
          <a:xfrm>
            <a:off x="967740" y="3230880"/>
            <a:ext cx="670560" cy="0"/>
          </a:xfrm>
          <a:prstGeom prst="line">
            <a:avLst/>
          </a:prstGeom>
          <a:noFill/>
          <a:ln w="63500" cap="flat" cmpd="sng" algn="ctr">
            <a:solidFill>
              <a:srgbClr val="003057"/>
            </a:solidFill>
            <a:prstDash val="solid"/>
            <a:miter lim="800000"/>
          </a:ln>
          <a:effectLst/>
        </p:spPr>
      </p:cxnSp>
      <p:sp>
        <p:nvSpPr>
          <p:cNvPr id="11" name="Title 10">
            <a:extLst>
              <a:ext uri="{FF2B5EF4-FFF2-40B4-BE49-F238E27FC236}">
                <a16:creationId xmlns:a16="http://schemas.microsoft.com/office/drawing/2014/main" id="{0FA16125-939E-4880-BCB9-99D9A40E426E}"/>
              </a:ext>
            </a:extLst>
          </p:cNvPr>
          <p:cNvSpPr>
            <a:spLocks noGrp="1"/>
          </p:cNvSpPr>
          <p:nvPr>
            <p:ph type="title" hasCustomPrompt="1"/>
          </p:nvPr>
        </p:nvSpPr>
        <p:spPr>
          <a:xfrm>
            <a:off x="838200" y="1964557"/>
            <a:ext cx="10456608" cy="889008"/>
          </a:xfrm>
        </p:spPr>
        <p:txBody>
          <a:bodyPr/>
          <a:lstStyle>
            <a:lvl1pPr>
              <a:defRPr spc="0" baseline="0"/>
            </a:lvl1pPr>
          </a:lstStyle>
          <a:p>
            <a:r>
              <a:rPr lang="en-US"/>
              <a:t>SECTION TITLE</a:t>
            </a:r>
          </a:p>
        </p:txBody>
      </p:sp>
      <p:sp>
        <p:nvSpPr>
          <p:cNvPr id="13" name="Text Placeholder 12">
            <a:extLst>
              <a:ext uri="{FF2B5EF4-FFF2-40B4-BE49-F238E27FC236}">
                <a16:creationId xmlns:a16="http://schemas.microsoft.com/office/drawing/2014/main" id="{B44774D3-AAB2-4AF2-B765-F0D9A2109172}"/>
              </a:ext>
            </a:extLst>
          </p:cNvPr>
          <p:cNvSpPr>
            <a:spLocks noGrp="1"/>
          </p:cNvSpPr>
          <p:nvPr>
            <p:ph type="body" sz="quarter" idx="13" hasCustomPrompt="1"/>
          </p:nvPr>
        </p:nvSpPr>
        <p:spPr>
          <a:xfrm>
            <a:off x="847725" y="3727488"/>
            <a:ext cx="9497279" cy="2114550"/>
          </a:xfrm>
        </p:spPr>
        <p:txBody>
          <a:bodyPr>
            <a:normAutofit/>
          </a:bodyPr>
          <a:lstStyle>
            <a:lvl1pPr marL="0" indent="0">
              <a:buNone/>
              <a:defRPr sz="2000">
                <a:gradFill>
                  <a:gsLst>
                    <a:gs pos="0">
                      <a:srgbClr val="7C7D7F"/>
                    </a:gs>
                    <a:gs pos="100000">
                      <a:srgbClr val="7C7D7F"/>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spTree>
    <p:extLst>
      <p:ext uri="{BB962C8B-B14F-4D97-AF65-F5344CB8AC3E}">
        <p14:creationId xmlns:p14="http://schemas.microsoft.com/office/powerpoint/2010/main" val="806003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_Light blu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44848"/>
            <a:ext cx="5200650" cy="340479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2344848"/>
            <a:ext cx="5181600" cy="3404791"/>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chemeClr val="accent2"/>
                    </a:gs>
                    <a:gs pos="100000">
                      <a:schemeClr val="accent2"/>
                    </a:gs>
                  </a:gsLst>
                  <a:lin ang="5400000" scaled="1"/>
                </a:gradFill>
              </a:defRPr>
            </a:lvl1pPr>
          </a:lstStyle>
          <a:p>
            <a:pPr lvl="0"/>
            <a:r>
              <a:rPr lang="en-US"/>
              <a:t>CLICK TO ADD TEXT</a:t>
            </a:r>
          </a:p>
        </p:txBody>
      </p:sp>
      <p:sp>
        <p:nvSpPr>
          <p:cNvPr id="25" name="Rectangle 24">
            <a:extLst>
              <a:ext uri="{FF2B5EF4-FFF2-40B4-BE49-F238E27FC236}">
                <a16:creationId xmlns:a16="http://schemas.microsoft.com/office/drawing/2014/main" id="{75373CC7-7392-4D9B-9656-5D8E34F8D1BA}"/>
              </a:ext>
            </a:extLst>
          </p:cNvPr>
          <p:cNvSpPr/>
          <p:nvPr userDrawn="1"/>
        </p:nvSpPr>
        <p:spPr>
          <a:xfrm>
            <a:off x="0" y="0"/>
            <a:ext cx="270588" cy="6858000"/>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20">
            <a:extLst>
              <a:ext uri="{FF2B5EF4-FFF2-40B4-BE49-F238E27FC236}">
                <a16:creationId xmlns:a16="http://schemas.microsoft.com/office/drawing/2014/main" id="{A4B5401A-E602-49A8-9F28-E2A0BF670608}"/>
              </a:ext>
            </a:extLst>
          </p:cNvPr>
          <p:cNvSpPr>
            <a:spLocks noGrp="1"/>
          </p:cNvSpPr>
          <p:nvPr>
            <p:ph type="body" sz="quarter" idx="16" hasCustomPrompt="1"/>
          </p:nvPr>
        </p:nvSpPr>
        <p:spPr>
          <a:xfrm>
            <a:off x="828675" y="1825625"/>
            <a:ext cx="5181600" cy="348875"/>
          </a:xfrm>
        </p:spPr>
        <p:txBody>
          <a:bodyPr>
            <a:noAutofit/>
          </a:bodyPr>
          <a:lstStyle>
            <a:lvl1pPr marL="0" indent="0">
              <a:buNone/>
              <a:defRPr sz="2400" b="1">
                <a:gradFill>
                  <a:gsLst>
                    <a:gs pos="0">
                      <a:schemeClr val="accent2"/>
                    </a:gs>
                    <a:gs pos="100000">
                      <a:schemeClr val="accent2"/>
                    </a:gs>
                  </a:gsLst>
                  <a:lin ang="5400000" scaled="1"/>
                </a:gradFill>
              </a:defRPr>
            </a:lvl1pPr>
          </a:lstStyle>
          <a:p>
            <a:pPr lvl="0"/>
            <a:r>
              <a:rPr lang="en-US"/>
              <a:t>CLICK TO ADD TEXT</a:t>
            </a:r>
          </a:p>
        </p:txBody>
      </p:sp>
    </p:spTree>
    <p:extLst>
      <p:ext uri="{BB962C8B-B14F-4D97-AF65-F5344CB8AC3E}">
        <p14:creationId xmlns:p14="http://schemas.microsoft.com/office/powerpoint/2010/main" val="1998714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Images_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16">
            <a:extLst>
              <a:ext uri="{FF2B5EF4-FFF2-40B4-BE49-F238E27FC236}">
                <a16:creationId xmlns:a16="http://schemas.microsoft.com/office/drawing/2014/main" id="{99C28DF4-762D-46FB-9F54-576979CD638D}"/>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600" cy="3770313"/>
          </a:xfrm>
        </p:spPr>
        <p:txBody>
          <a:bodyPr/>
          <a:lstStyle/>
          <a:p>
            <a:r>
              <a:rPr lang="en-US"/>
              <a:t>Click icon to add picture</a:t>
            </a:r>
          </a:p>
        </p:txBody>
      </p:sp>
    </p:spTree>
    <p:extLst>
      <p:ext uri="{BB962C8B-B14F-4D97-AF65-F5344CB8AC3E}">
        <p14:creationId xmlns:p14="http://schemas.microsoft.com/office/powerpoint/2010/main" val="1451331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_Light blu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95329"/>
            <a:ext cx="5200650" cy="320040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1" name="Text Placeholder 20">
            <a:extLst>
              <a:ext uri="{FF2B5EF4-FFF2-40B4-BE49-F238E27FC236}">
                <a16:creationId xmlns:a16="http://schemas.microsoft.com/office/drawing/2014/main" id="{3EBD1D46-05CC-43DC-A994-8701275CEFE5}"/>
              </a:ext>
            </a:extLst>
          </p:cNvPr>
          <p:cNvSpPr>
            <a:spLocks noGrp="1"/>
          </p:cNvSpPr>
          <p:nvPr>
            <p:ph type="body" sz="quarter" idx="13"/>
          </p:nvPr>
        </p:nvSpPr>
        <p:spPr>
          <a:xfrm>
            <a:off x="828675" y="5828087"/>
            <a:ext cx="5181600" cy="348875"/>
          </a:xfrm>
        </p:spPr>
        <p:txBody>
          <a:bodyPr>
            <a:normAutofit/>
          </a:bodyPr>
          <a:lstStyle>
            <a:lvl1pPr marL="0" indent="0">
              <a:buNone/>
              <a:defRPr sz="1600">
                <a:gradFill>
                  <a:gsLst>
                    <a:gs pos="0">
                      <a:srgbClr val="7C7D7F"/>
                    </a:gs>
                    <a:gs pos="100000">
                      <a:srgbClr val="7C7D7F"/>
                    </a:gs>
                  </a:gsLst>
                  <a:lin ang="5400000" scaled="1"/>
                </a:gra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rgbClr val="5DA7E5"/>
                    </a:gs>
                    <a:gs pos="100000">
                      <a:srgbClr val="5DA7E5"/>
                    </a:gs>
                  </a:gsLst>
                  <a:lin ang="5400000" scaled="1"/>
                </a:gradFill>
              </a:defRPr>
            </a:lvl1pPr>
          </a:lstStyle>
          <a:p>
            <a:pPr lvl="0"/>
            <a:r>
              <a:rPr lang="en-US"/>
              <a:t>CLICK TO ADD TEXT</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5DA7E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74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Content_Light blue">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4FA1511-4445-4FFA-91C4-DF4D55AA02FC}"/>
              </a:ext>
            </a:extLst>
          </p:cNvPr>
          <p:cNvSpPr>
            <a:spLocks noGrp="1"/>
          </p:cNvSpPr>
          <p:nvPr>
            <p:ph sz="quarter" idx="12"/>
          </p:nvPr>
        </p:nvSpPr>
        <p:spPr>
          <a:xfrm>
            <a:off x="838201" y="1825625"/>
            <a:ext cx="10506074"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5DA7E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747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ayout_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5DA7E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016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Images_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599" cy="3770313"/>
          </a:xfrm>
        </p:spPr>
        <p:txBody>
          <a:bodyPr/>
          <a:lstStyle/>
          <a:p>
            <a:r>
              <a:rPr lang="en-US"/>
              <a:t>Click icon to add picture</a:t>
            </a:r>
          </a:p>
        </p:txBody>
      </p:sp>
      <p:sp>
        <p:nvSpPr>
          <p:cNvPr id="7" name="Picture Placeholder 3">
            <a:extLst>
              <a:ext uri="{FF2B5EF4-FFF2-40B4-BE49-F238E27FC236}">
                <a16:creationId xmlns:a16="http://schemas.microsoft.com/office/drawing/2014/main" id="{732A61A5-83DE-4105-8208-7B25C5370243}"/>
              </a:ext>
            </a:extLst>
          </p:cNvPr>
          <p:cNvSpPr>
            <a:spLocks noGrp="1"/>
          </p:cNvSpPr>
          <p:nvPr>
            <p:ph type="pic" sz="quarter" idx="15"/>
          </p:nvPr>
        </p:nvSpPr>
        <p:spPr>
          <a:xfrm>
            <a:off x="828675" y="1825625"/>
            <a:ext cx="5181600" cy="3770313"/>
          </a:xfrm>
        </p:spPr>
        <p:txBody>
          <a:bodyPr/>
          <a:lstStyle/>
          <a:p>
            <a:r>
              <a:rPr lang="en-US"/>
              <a:t>Click icon to add picture</a:t>
            </a:r>
          </a:p>
        </p:txBody>
      </p:sp>
      <p:sp>
        <p:nvSpPr>
          <p:cNvPr id="9" name="Text Placeholder 20">
            <a:extLst>
              <a:ext uri="{FF2B5EF4-FFF2-40B4-BE49-F238E27FC236}">
                <a16:creationId xmlns:a16="http://schemas.microsoft.com/office/drawing/2014/main" id="{476BF314-F425-483C-A979-A26078C03415}"/>
              </a:ext>
            </a:extLst>
          </p:cNvPr>
          <p:cNvSpPr>
            <a:spLocks noGrp="1"/>
          </p:cNvSpPr>
          <p:nvPr>
            <p:ph type="body" sz="quarter" idx="16" hasCustomPrompt="1"/>
          </p:nvPr>
        </p:nvSpPr>
        <p:spPr>
          <a:xfrm>
            <a:off x="6172201"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Tree>
    <p:extLst>
      <p:ext uri="{BB962C8B-B14F-4D97-AF65-F5344CB8AC3E}">
        <p14:creationId xmlns:p14="http://schemas.microsoft.com/office/powerpoint/2010/main" val="19533803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_Orange">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E39C7067-C4B5-4626-949E-19291B3502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66" cy="6858000"/>
          </a:xfrm>
          <a:prstGeom prst="rect">
            <a:avLst/>
          </a:prstGeom>
        </p:spPr>
      </p:pic>
      <p:cxnSp>
        <p:nvCxnSpPr>
          <p:cNvPr id="17" name="Straight Connector 16">
            <a:extLst>
              <a:ext uri="{FF2B5EF4-FFF2-40B4-BE49-F238E27FC236}">
                <a16:creationId xmlns:a16="http://schemas.microsoft.com/office/drawing/2014/main" id="{817F54CE-00DF-42AA-AD7F-7F3E0711B0F5}"/>
              </a:ext>
            </a:extLst>
          </p:cNvPr>
          <p:cNvCxnSpPr/>
          <p:nvPr userDrawn="1"/>
        </p:nvCxnSpPr>
        <p:spPr>
          <a:xfrm>
            <a:off x="967740" y="3230880"/>
            <a:ext cx="670560" cy="0"/>
          </a:xfrm>
          <a:prstGeom prst="line">
            <a:avLst/>
          </a:prstGeom>
          <a:noFill/>
          <a:ln w="63500" cap="flat" cmpd="sng" algn="ctr">
            <a:solidFill>
              <a:srgbClr val="003057"/>
            </a:solidFill>
            <a:prstDash val="solid"/>
            <a:miter lim="800000"/>
          </a:ln>
          <a:effectLst/>
        </p:spPr>
      </p:cxnSp>
      <p:sp>
        <p:nvSpPr>
          <p:cNvPr id="15" name="Title 10">
            <a:extLst>
              <a:ext uri="{FF2B5EF4-FFF2-40B4-BE49-F238E27FC236}">
                <a16:creationId xmlns:a16="http://schemas.microsoft.com/office/drawing/2014/main" id="{E4706075-B013-4C48-BDE8-57B463E07E0B}"/>
              </a:ext>
            </a:extLst>
          </p:cNvPr>
          <p:cNvSpPr>
            <a:spLocks noGrp="1"/>
          </p:cNvSpPr>
          <p:nvPr>
            <p:ph type="title" hasCustomPrompt="1"/>
          </p:nvPr>
        </p:nvSpPr>
        <p:spPr>
          <a:xfrm>
            <a:off x="838200" y="1964557"/>
            <a:ext cx="10456608" cy="889008"/>
          </a:xfrm>
        </p:spPr>
        <p:txBody>
          <a:bodyPr/>
          <a:lstStyle>
            <a:lvl1pPr>
              <a:defRPr spc="0" baseline="0">
                <a:gradFill>
                  <a:gsLst>
                    <a:gs pos="0">
                      <a:schemeClr val="bg1"/>
                    </a:gs>
                    <a:gs pos="100000">
                      <a:schemeClr val="bg1"/>
                    </a:gs>
                  </a:gsLst>
                  <a:lin ang="5400000" scaled="1"/>
                </a:gradFill>
              </a:defRPr>
            </a:lvl1pPr>
          </a:lstStyle>
          <a:p>
            <a:r>
              <a:rPr lang="en-US"/>
              <a:t>SECTION HEADING</a:t>
            </a:r>
          </a:p>
        </p:txBody>
      </p:sp>
      <p:sp>
        <p:nvSpPr>
          <p:cNvPr id="16" name="Text Placeholder 12">
            <a:extLst>
              <a:ext uri="{FF2B5EF4-FFF2-40B4-BE49-F238E27FC236}">
                <a16:creationId xmlns:a16="http://schemas.microsoft.com/office/drawing/2014/main" id="{BE44B54E-E72B-4602-9D94-130A680D4FED}"/>
              </a:ext>
            </a:extLst>
          </p:cNvPr>
          <p:cNvSpPr>
            <a:spLocks noGrp="1"/>
          </p:cNvSpPr>
          <p:nvPr>
            <p:ph type="body" sz="quarter" idx="13" hasCustomPrompt="1"/>
          </p:nvPr>
        </p:nvSpPr>
        <p:spPr>
          <a:xfrm>
            <a:off x="838201" y="3799406"/>
            <a:ext cx="9506804" cy="2114550"/>
          </a:xfrm>
        </p:spPr>
        <p:txBody>
          <a:bodyPr>
            <a:normAutofit/>
          </a:bodyPr>
          <a:lstStyle>
            <a:lvl1pPr marL="0" indent="0">
              <a:buNone/>
              <a:defRPr sz="2000">
                <a:gradFill>
                  <a:gsLst>
                    <a:gs pos="0">
                      <a:schemeClr val="bg1"/>
                    </a:gs>
                    <a:gs pos="100000">
                      <a:schemeClr val="bg1"/>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cxnSp>
        <p:nvCxnSpPr>
          <p:cNvPr id="7" name="Straight Connector 6">
            <a:extLst>
              <a:ext uri="{FF2B5EF4-FFF2-40B4-BE49-F238E27FC236}">
                <a16:creationId xmlns:a16="http://schemas.microsoft.com/office/drawing/2014/main" id="{A866A952-41AA-4980-8B22-41BC47219E18}"/>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13" name="Slide Number Placeholder 5">
            <a:extLst>
              <a:ext uri="{FF2B5EF4-FFF2-40B4-BE49-F238E27FC236}">
                <a16:creationId xmlns:a16="http://schemas.microsoft.com/office/drawing/2014/main" id="{EE8D0ED6-35C5-4844-8851-CA413D537BD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7CE53C3D-CB98-4D71-BD7A-FD291B1B479C}"/>
              </a:ext>
            </a:extLst>
          </p:cNvPr>
          <p:cNvGrpSpPr/>
          <p:nvPr userDrawn="1"/>
        </p:nvGrpSpPr>
        <p:grpSpPr>
          <a:xfrm>
            <a:off x="862912" y="6316626"/>
            <a:ext cx="1327184" cy="316696"/>
            <a:chOff x="2944813" y="2309813"/>
            <a:chExt cx="1290638" cy="307975"/>
          </a:xfrm>
          <a:solidFill>
            <a:schemeClr val="bg1"/>
          </a:solidFill>
        </p:grpSpPr>
        <p:sp>
          <p:nvSpPr>
            <p:cNvPr id="18" name="Freeform 69">
              <a:extLst>
                <a:ext uri="{FF2B5EF4-FFF2-40B4-BE49-F238E27FC236}">
                  <a16:creationId xmlns:a16="http://schemas.microsoft.com/office/drawing/2014/main" id="{4DF7120D-7319-4FA1-8582-08F2496AA750}"/>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0">
              <a:extLst>
                <a:ext uri="{FF2B5EF4-FFF2-40B4-BE49-F238E27FC236}">
                  <a16:creationId xmlns:a16="http://schemas.microsoft.com/office/drawing/2014/main" id="{4BA3A245-C49A-4A95-BC81-67D9B71E4638}"/>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1">
              <a:extLst>
                <a:ext uri="{FF2B5EF4-FFF2-40B4-BE49-F238E27FC236}">
                  <a16:creationId xmlns:a16="http://schemas.microsoft.com/office/drawing/2014/main" id="{8C97645A-AA39-4252-9446-B2CE476B393E}"/>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2">
              <a:extLst>
                <a:ext uri="{FF2B5EF4-FFF2-40B4-BE49-F238E27FC236}">
                  <a16:creationId xmlns:a16="http://schemas.microsoft.com/office/drawing/2014/main" id="{C0D611CA-FD6E-48D2-B709-EB775DA1443D}"/>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3">
              <a:extLst>
                <a:ext uri="{FF2B5EF4-FFF2-40B4-BE49-F238E27FC236}">
                  <a16:creationId xmlns:a16="http://schemas.microsoft.com/office/drawing/2014/main" id="{B8207B33-3E94-4B05-9FE4-1F20C9FCED94}"/>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4">
              <a:extLst>
                <a:ext uri="{FF2B5EF4-FFF2-40B4-BE49-F238E27FC236}">
                  <a16:creationId xmlns:a16="http://schemas.microsoft.com/office/drawing/2014/main" id="{47FA7797-77EA-49EE-A114-7459D675CC79}"/>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5">
              <a:extLst>
                <a:ext uri="{FF2B5EF4-FFF2-40B4-BE49-F238E27FC236}">
                  <a16:creationId xmlns:a16="http://schemas.microsoft.com/office/drawing/2014/main" id="{7D067959-21A6-48BF-A65F-6DF6B396275C}"/>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6">
              <a:extLst>
                <a:ext uri="{FF2B5EF4-FFF2-40B4-BE49-F238E27FC236}">
                  <a16:creationId xmlns:a16="http://schemas.microsoft.com/office/drawing/2014/main" id="{9AA537DB-8B74-4F00-99E8-ADBFB35A876D}"/>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7">
              <a:extLst>
                <a:ext uri="{FF2B5EF4-FFF2-40B4-BE49-F238E27FC236}">
                  <a16:creationId xmlns:a16="http://schemas.microsoft.com/office/drawing/2014/main" id="{3CF236F8-9E2F-4191-8EA0-F602F914C5EE}"/>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8">
              <a:extLst>
                <a:ext uri="{FF2B5EF4-FFF2-40B4-BE49-F238E27FC236}">
                  <a16:creationId xmlns:a16="http://schemas.microsoft.com/office/drawing/2014/main" id="{F28EBF3A-E53C-44D1-B8A6-F4D6D94BB21E}"/>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9">
              <a:extLst>
                <a:ext uri="{FF2B5EF4-FFF2-40B4-BE49-F238E27FC236}">
                  <a16:creationId xmlns:a16="http://schemas.microsoft.com/office/drawing/2014/main" id="{9B06BFC7-708A-4B4C-B134-62EF310AE6FE}"/>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0">
              <a:extLst>
                <a:ext uri="{FF2B5EF4-FFF2-40B4-BE49-F238E27FC236}">
                  <a16:creationId xmlns:a16="http://schemas.microsoft.com/office/drawing/2014/main" id="{830876D5-F557-40CB-BEBC-C4279015D50E}"/>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
              <a:extLst>
                <a:ext uri="{FF2B5EF4-FFF2-40B4-BE49-F238E27FC236}">
                  <a16:creationId xmlns:a16="http://schemas.microsoft.com/office/drawing/2014/main" id="{6257C0A5-C2E5-4492-B04E-CC13FB2B97AF}"/>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2">
              <a:extLst>
                <a:ext uri="{FF2B5EF4-FFF2-40B4-BE49-F238E27FC236}">
                  <a16:creationId xmlns:a16="http://schemas.microsoft.com/office/drawing/2014/main" id="{0839E9FE-943D-409D-A5B2-59768DE0378B}"/>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3">
              <a:extLst>
                <a:ext uri="{FF2B5EF4-FFF2-40B4-BE49-F238E27FC236}">
                  <a16:creationId xmlns:a16="http://schemas.microsoft.com/office/drawing/2014/main" id="{914A1360-383C-4703-BFF5-288E7883B1AF}"/>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4">
              <a:extLst>
                <a:ext uri="{FF2B5EF4-FFF2-40B4-BE49-F238E27FC236}">
                  <a16:creationId xmlns:a16="http://schemas.microsoft.com/office/drawing/2014/main" id="{594AE5B3-A8EC-46DC-BCBF-5C492E21EB21}"/>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5">
              <a:extLst>
                <a:ext uri="{FF2B5EF4-FFF2-40B4-BE49-F238E27FC236}">
                  <a16:creationId xmlns:a16="http://schemas.microsoft.com/office/drawing/2014/main" id="{CA558BF4-3E98-4572-997D-61FBCBFE7E01}"/>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840EFE20-A1CA-4629-BCDE-CCA1ED5B0A32}"/>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7">
              <a:extLst>
                <a:ext uri="{FF2B5EF4-FFF2-40B4-BE49-F238E27FC236}">
                  <a16:creationId xmlns:a16="http://schemas.microsoft.com/office/drawing/2014/main" id="{5B468EE8-2131-4978-967E-EDA6ABE42A28}"/>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8">
              <a:extLst>
                <a:ext uri="{FF2B5EF4-FFF2-40B4-BE49-F238E27FC236}">
                  <a16:creationId xmlns:a16="http://schemas.microsoft.com/office/drawing/2014/main" id="{3AE1EB65-4AEF-42B2-9730-B33078128E54}"/>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9">
              <a:extLst>
                <a:ext uri="{FF2B5EF4-FFF2-40B4-BE49-F238E27FC236}">
                  <a16:creationId xmlns:a16="http://schemas.microsoft.com/office/drawing/2014/main" id="{470B733A-22C7-4ABC-A0BA-668C7F38EBDF}"/>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0">
              <a:extLst>
                <a:ext uri="{FF2B5EF4-FFF2-40B4-BE49-F238E27FC236}">
                  <a16:creationId xmlns:a16="http://schemas.microsoft.com/office/drawing/2014/main" id="{7423A384-1310-462A-AE23-F9D99056E1ED}"/>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1">
              <a:extLst>
                <a:ext uri="{FF2B5EF4-FFF2-40B4-BE49-F238E27FC236}">
                  <a16:creationId xmlns:a16="http://schemas.microsoft.com/office/drawing/2014/main" id="{22FBCE5F-84F9-4DC1-AD9E-A4EA84522F3D}"/>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2">
              <a:extLst>
                <a:ext uri="{FF2B5EF4-FFF2-40B4-BE49-F238E27FC236}">
                  <a16:creationId xmlns:a16="http://schemas.microsoft.com/office/drawing/2014/main" id="{6640CD07-5F59-4D19-A0EC-5F46E361FF23}"/>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3">
              <a:extLst>
                <a:ext uri="{FF2B5EF4-FFF2-40B4-BE49-F238E27FC236}">
                  <a16:creationId xmlns:a16="http://schemas.microsoft.com/office/drawing/2014/main" id="{0D0B501D-7268-4E91-A02E-FFF3F0A83634}"/>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4">
              <a:extLst>
                <a:ext uri="{FF2B5EF4-FFF2-40B4-BE49-F238E27FC236}">
                  <a16:creationId xmlns:a16="http://schemas.microsoft.com/office/drawing/2014/main" id="{FA2D2129-4185-458F-95B1-7578C47AABB3}"/>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5">
              <a:extLst>
                <a:ext uri="{FF2B5EF4-FFF2-40B4-BE49-F238E27FC236}">
                  <a16:creationId xmlns:a16="http://schemas.microsoft.com/office/drawing/2014/main" id="{652FC9E7-8F95-44A0-9397-BB11B700405B}"/>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6">
              <a:extLst>
                <a:ext uri="{FF2B5EF4-FFF2-40B4-BE49-F238E27FC236}">
                  <a16:creationId xmlns:a16="http://schemas.microsoft.com/office/drawing/2014/main" id="{EEEC3D2F-37C1-41F2-86F2-AC46950906BF}"/>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7">
              <a:extLst>
                <a:ext uri="{FF2B5EF4-FFF2-40B4-BE49-F238E27FC236}">
                  <a16:creationId xmlns:a16="http://schemas.microsoft.com/office/drawing/2014/main" id="{45292ABF-F6E9-4545-9280-67EFE0357725}"/>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8">
              <a:extLst>
                <a:ext uri="{FF2B5EF4-FFF2-40B4-BE49-F238E27FC236}">
                  <a16:creationId xmlns:a16="http://schemas.microsoft.com/office/drawing/2014/main" id="{403B4156-17E2-4FC8-9512-1939DA2E7ACB}"/>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99">
              <a:extLst>
                <a:ext uri="{FF2B5EF4-FFF2-40B4-BE49-F238E27FC236}">
                  <a16:creationId xmlns:a16="http://schemas.microsoft.com/office/drawing/2014/main" id="{F8FB23DA-D443-47DF-888D-8B59211E5A14}"/>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0">
              <a:extLst>
                <a:ext uri="{FF2B5EF4-FFF2-40B4-BE49-F238E27FC236}">
                  <a16:creationId xmlns:a16="http://schemas.microsoft.com/office/drawing/2014/main" id="{6B2D7767-2946-4902-91CC-E8904DB5CF8C}"/>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1">
              <a:extLst>
                <a:ext uri="{FF2B5EF4-FFF2-40B4-BE49-F238E27FC236}">
                  <a16:creationId xmlns:a16="http://schemas.microsoft.com/office/drawing/2014/main" id="{25477AD2-4183-4E27-993D-DEE68DB3D47C}"/>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2">
              <a:extLst>
                <a:ext uri="{FF2B5EF4-FFF2-40B4-BE49-F238E27FC236}">
                  <a16:creationId xmlns:a16="http://schemas.microsoft.com/office/drawing/2014/main" id="{CC8C4F28-411B-4C34-86A8-1E1190CBB274}"/>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3">
              <a:extLst>
                <a:ext uri="{FF2B5EF4-FFF2-40B4-BE49-F238E27FC236}">
                  <a16:creationId xmlns:a16="http://schemas.microsoft.com/office/drawing/2014/main" id="{1207E072-60FD-49C5-BDCE-56FBC823236B}"/>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4">
              <a:extLst>
                <a:ext uri="{FF2B5EF4-FFF2-40B4-BE49-F238E27FC236}">
                  <a16:creationId xmlns:a16="http://schemas.microsoft.com/office/drawing/2014/main" id="{5F170B31-7236-43D3-B2B1-713AFE26BADD}"/>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5">
              <a:extLst>
                <a:ext uri="{FF2B5EF4-FFF2-40B4-BE49-F238E27FC236}">
                  <a16:creationId xmlns:a16="http://schemas.microsoft.com/office/drawing/2014/main" id="{ECECE0B7-CBE3-45B6-AE0A-BD9AC2E1B32C}"/>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6">
              <a:extLst>
                <a:ext uri="{FF2B5EF4-FFF2-40B4-BE49-F238E27FC236}">
                  <a16:creationId xmlns:a16="http://schemas.microsoft.com/office/drawing/2014/main" id="{F4AE4973-2722-4173-8ADD-8ACD4FC62621}"/>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07">
              <a:extLst>
                <a:ext uri="{FF2B5EF4-FFF2-40B4-BE49-F238E27FC236}">
                  <a16:creationId xmlns:a16="http://schemas.microsoft.com/office/drawing/2014/main" id="{C5C72FC4-8CAA-46BD-803B-8A185C22C15E}"/>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8" name="Rectangle 57">
            <a:extLst>
              <a:ext uri="{FF2B5EF4-FFF2-40B4-BE49-F238E27FC236}">
                <a16:creationId xmlns:a16="http://schemas.microsoft.com/office/drawing/2014/main" id="{BA37684D-8462-D446-81D3-353422AC2D8C}"/>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2170361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_Oran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58F6A5-EB41-4160-8EA4-C30602685E40}"/>
              </a:ext>
            </a:extLst>
          </p:cNvPr>
          <p:cNvSpPr/>
          <p:nvPr userDrawn="1"/>
        </p:nvSpPr>
        <p:spPr>
          <a:xfrm>
            <a:off x="0" y="0"/>
            <a:ext cx="270588" cy="6858000"/>
          </a:xfrm>
          <a:prstGeom prst="rect">
            <a:avLst/>
          </a:prstGeom>
          <a:solidFill>
            <a:srgbClr val="F99D2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54F039C-D361-4B6A-ADDC-5966235FA2AF}"/>
              </a:ext>
            </a:extLst>
          </p:cNvPr>
          <p:cNvCxnSpPr/>
          <p:nvPr userDrawn="1"/>
        </p:nvCxnSpPr>
        <p:spPr>
          <a:xfrm>
            <a:off x="967740" y="3230880"/>
            <a:ext cx="670560" cy="0"/>
          </a:xfrm>
          <a:prstGeom prst="line">
            <a:avLst/>
          </a:prstGeom>
          <a:noFill/>
          <a:ln w="63500" cap="flat" cmpd="sng" algn="ctr">
            <a:solidFill>
              <a:srgbClr val="003057"/>
            </a:solidFill>
            <a:prstDash val="solid"/>
            <a:miter lim="800000"/>
          </a:ln>
          <a:effectLst/>
        </p:spPr>
      </p:cxnSp>
      <p:sp>
        <p:nvSpPr>
          <p:cNvPr id="11" name="Title 10">
            <a:extLst>
              <a:ext uri="{FF2B5EF4-FFF2-40B4-BE49-F238E27FC236}">
                <a16:creationId xmlns:a16="http://schemas.microsoft.com/office/drawing/2014/main" id="{0FA16125-939E-4880-BCB9-99D9A40E426E}"/>
              </a:ext>
            </a:extLst>
          </p:cNvPr>
          <p:cNvSpPr>
            <a:spLocks noGrp="1"/>
          </p:cNvSpPr>
          <p:nvPr>
            <p:ph type="title" hasCustomPrompt="1"/>
          </p:nvPr>
        </p:nvSpPr>
        <p:spPr>
          <a:xfrm>
            <a:off x="838200" y="1964557"/>
            <a:ext cx="10456608" cy="889008"/>
          </a:xfrm>
        </p:spPr>
        <p:txBody>
          <a:bodyPr/>
          <a:lstStyle>
            <a:lvl1pPr>
              <a:defRPr spc="0" baseline="0"/>
            </a:lvl1pPr>
          </a:lstStyle>
          <a:p>
            <a:r>
              <a:rPr lang="en-US"/>
              <a:t>SECTION TITLE</a:t>
            </a:r>
          </a:p>
        </p:txBody>
      </p:sp>
      <p:sp>
        <p:nvSpPr>
          <p:cNvPr id="13" name="Text Placeholder 12">
            <a:extLst>
              <a:ext uri="{FF2B5EF4-FFF2-40B4-BE49-F238E27FC236}">
                <a16:creationId xmlns:a16="http://schemas.microsoft.com/office/drawing/2014/main" id="{B44774D3-AAB2-4AF2-B765-F0D9A2109172}"/>
              </a:ext>
            </a:extLst>
          </p:cNvPr>
          <p:cNvSpPr>
            <a:spLocks noGrp="1"/>
          </p:cNvSpPr>
          <p:nvPr>
            <p:ph type="body" sz="quarter" idx="13" hasCustomPrompt="1"/>
          </p:nvPr>
        </p:nvSpPr>
        <p:spPr>
          <a:xfrm>
            <a:off x="847725" y="3727488"/>
            <a:ext cx="9497279" cy="2114550"/>
          </a:xfrm>
        </p:spPr>
        <p:txBody>
          <a:bodyPr>
            <a:normAutofit/>
          </a:bodyPr>
          <a:lstStyle>
            <a:lvl1pPr marL="0" indent="0">
              <a:buNone/>
              <a:defRPr sz="2000">
                <a:gradFill>
                  <a:gsLst>
                    <a:gs pos="0">
                      <a:srgbClr val="7C7D7F"/>
                    </a:gs>
                    <a:gs pos="100000">
                      <a:srgbClr val="7C7D7F"/>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spTree>
    <p:extLst>
      <p:ext uri="{BB962C8B-B14F-4D97-AF65-F5344CB8AC3E}">
        <p14:creationId xmlns:p14="http://schemas.microsoft.com/office/powerpoint/2010/main" val="1245159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_Dark blue">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B54A43A6-C35F-4C52-8393-928718CEB4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66" cy="6858000"/>
          </a:xfrm>
          <a:prstGeom prst="rect">
            <a:avLst/>
          </a:prstGeom>
        </p:spPr>
      </p:pic>
      <p:sp>
        <p:nvSpPr>
          <p:cNvPr id="15" name="Title 10">
            <a:extLst>
              <a:ext uri="{FF2B5EF4-FFF2-40B4-BE49-F238E27FC236}">
                <a16:creationId xmlns:a16="http://schemas.microsoft.com/office/drawing/2014/main" id="{E4706075-B013-4C48-BDE8-57B463E07E0B}"/>
              </a:ext>
            </a:extLst>
          </p:cNvPr>
          <p:cNvSpPr>
            <a:spLocks noGrp="1"/>
          </p:cNvSpPr>
          <p:nvPr>
            <p:ph type="title" hasCustomPrompt="1"/>
          </p:nvPr>
        </p:nvSpPr>
        <p:spPr>
          <a:xfrm>
            <a:off x="838200" y="1964557"/>
            <a:ext cx="10456608" cy="889008"/>
          </a:xfrm>
        </p:spPr>
        <p:txBody>
          <a:bodyPr/>
          <a:lstStyle>
            <a:lvl1pPr>
              <a:defRPr spc="0" baseline="0">
                <a:gradFill>
                  <a:gsLst>
                    <a:gs pos="0">
                      <a:schemeClr val="bg1"/>
                    </a:gs>
                    <a:gs pos="100000">
                      <a:schemeClr val="bg1"/>
                    </a:gs>
                  </a:gsLst>
                  <a:lin ang="5400000" scaled="1"/>
                </a:gradFill>
              </a:defRPr>
            </a:lvl1pPr>
          </a:lstStyle>
          <a:p>
            <a:r>
              <a:rPr lang="en-US"/>
              <a:t>SECTION HEADING</a:t>
            </a:r>
          </a:p>
        </p:txBody>
      </p:sp>
      <p:sp>
        <p:nvSpPr>
          <p:cNvPr id="16" name="Text Placeholder 12">
            <a:extLst>
              <a:ext uri="{FF2B5EF4-FFF2-40B4-BE49-F238E27FC236}">
                <a16:creationId xmlns:a16="http://schemas.microsoft.com/office/drawing/2014/main" id="{BE44B54E-E72B-4602-9D94-130A680D4FED}"/>
              </a:ext>
            </a:extLst>
          </p:cNvPr>
          <p:cNvSpPr>
            <a:spLocks noGrp="1"/>
          </p:cNvSpPr>
          <p:nvPr>
            <p:ph type="body" sz="quarter" idx="13" hasCustomPrompt="1"/>
          </p:nvPr>
        </p:nvSpPr>
        <p:spPr>
          <a:xfrm>
            <a:off x="838201" y="3799406"/>
            <a:ext cx="9506804" cy="2114550"/>
          </a:xfrm>
        </p:spPr>
        <p:txBody>
          <a:bodyPr>
            <a:normAutofit/>
          </a:bodyPr>
          <a:lstStyle>
            <a:lvl1pPr marL="0" indent="0">
              <a:buNone/>
              <a:defRPr sz="2000">
                <a:gradFill>
                  <a:gsLst>
                    <a:gs pos="0">
                      <a:schemeClr val="bg1"/>
                    </a:gs>
                    <a:gs pos="100000">
                      <a:schemeClr val="bg1"/>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cxnSp>
        <p:nvCxnSpPr>
          <p:cNvPr id="7" name="Straight Connector 6">
            <a:extLst>
              <a:ext uri="{FF2B5EF4-FFF2-40B4-BE49-F238E27FC236}">
                <a16:creationId xmlns:a16="http://schemas.microsoft.com/office/drawing/2014/main" id="{A866A952-41AA-4980-8B22-41BC47219E18}"/>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cxnSp>
        <p:nvCxnSpPr>
          <p:cNvPr id="8" name="Straight Connector 7">
            <a:extLst>
              <a:ext uri="{FF2B5EF4-FFF2-40B4-BE49-F238E27FC236}">
                <a16:creationId xmlns:a16="http://schemas.microsoft.com/office/drawing/2014/main" id="{99249EB2-DCD5-4BA6-9174-A8D823FB126A}"/>
              </a:ext>
            </a:extLst>
          </p:cNvPr>
          <p:cNvCxnSpPr/>
          <p:nvPr userDrawn="1"/>
        </p:nvCxnSpPr>
        <p:spPr>
          <a:xfrm>
            <a:off x="967740" y="3230880"/>
            <a:ext cx="670560" cy="0"/>
          </a:xfrm>
          <a:prstGeom prst="line">
            <a:avLst/>
          </a:prstGeom>
          <a:noFill/>
          <a:ln w="63500" cap="flat" cmpd="sng" algn="ctr">
            <a:solidFill>
              <a:srgbClr val="5DA7E5"/>
            </a:solidFill>
            <a:prstDash val="solid"/>
            <a:miter lim="800000"/>
          </a:ln>
          <a:effectLst/>
        </p:spPr>
      </p:cxnSp>
      <p:sp>
        <p:nvSpPr>
          <p:cNvPr id="13" name="Slide Number Placeholder 5">
            <a:extLst>
              <a:ext uri="{FF2B5EF4-FFF2-40B4-BE49-F238E27FC236}">
                <a16:creationId xmlns:a16="http://schemas.microsoft.com/office/drawing/2014/main" id="{EE8D0ED6-35C5-4844-8851-CA413D537BD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6087E6F1-8862-4839-A83A-B0B3AE7400C2}"/>
              </a:ext>
            </a:extLst>
          </p:cNvPr>
          <p:cNvGrpSpPr/>
          <p:nvPr userDrawn="1"/>
        </p:nvGrpSpPr>
        <p:grpSpPr>
          <a:xfrm>
            <a:off x="862912" y="6316626"/>
            <a:ext cx="1327184" cy="316696"/>
            <a:chOff x="2944813" y="2309813"/>
            <a:chExt cx="1290638" cy="307975"/>
          </a:xfrm>
          <a:solidFill>
            <a:schemeClr val="bg1"/>
          </a:solidFill>
        </p:grpSpPr>
        <p:sp>
          <p:nvSpPr>
            <p:cNvPr id="17" name="Freeform 69">
              <a:extLst>
                <a:ext uri="{FF2B5EF4-FFF2-40B4-BE49-F238E27FC236}">
                  <a16:creationId xmlns:a16="http://schemas.microsoft.com/office/drawing/2014/main" id="{96F58B0E-5AB0-4563-99C1-4EE2AE7DB8A3}"/>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0">
              <a:extLst>
                <a:ext uri="{FF2B5EF4-FFF2-40B4-BE49-F238E27FC236}">
                  <a16:creationId xmlns:a16="http://schemas.microsoft.com/office/drawing/2014/main" id="{F8103DFF-84F8-4AB0-AF52-5A558A0F9673}"/>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1">
              <a:extLst>
                <a:ext uri="{FF2B5EF4-FFF2-40B4-BE49-F238E27FC236}">
                  <a16:creationId xmlns:a16="http://schemas.microsoft.com/office/drawing/2014/main" id="{2CD375A3-9E04-4C85-A5F2-16E0405C6552}"/>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2">
              <a:extLst>
                <a:ext uri="{FF2B5EF4-FFF2-40B4-BE49-F238E27FC236}">
                  <a16:creationId xmlns:a16="http://schemas.microsoft.com/office/drawing/2014/main" id="{687BEAF9-A487-4EEC-89DF-9CA058CDBCF1}"/>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3">
              <a:extLst>
                <a:ext uri="{FF2B5EF4-FFF2-40B4-BE49-F238E27FC236}">
                  <a16:creationId xmlns:a16="http://schemas.microsoft.com/office/drawing/2014/main" id="{EDE57298-DA95-48FB-AC36-0CFEA1A8914D}"/>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4">
              <a:extLst>
                <a:ext uri="{FF2B5EF4-FFF2-40B4-BE49-F238E27FC236}">
                  <a16:creationId xmlns:a16="http://schemas.microsoft.com/office/drawing/2014/main" id="{1BD0428C-CE8F-453D-9D67-8003046902CE}"/>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5">
              <a:extLst>
                <a:ext uri="{FF2B5EF4-FFF2-40B4-BE49-F238E27FC236}">
                  <a16:creationId xmlns:a16="http://schemas.microsoft.com/office/drawing/2014/main" id="{85D8EC41-274B-4FC1-BF63-DD747DDDD797}"/>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6">
              <a:extLst>
                <a:ext uri="{FF2B5EF4-FFF2-40B4-BE49-F238E27FC236}">
                  <a16:creationId xmlns:a16="http://schemas.microsoft.com/office/drawing/2014/main" id="{1287309E-F481-475C-980B-12E15F309700}"/>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7">
              <a:extLst>
                <a:ext uri="{FF2B5EF4-FFF2-40B4-BE49-F238E27FC236}">
                  <a16:creationId xmlns:a16="http://schemas.microsoft.com/office/drawing/2014/main" id="{D27CD6FB-B0F5-4A02-B20D-862D056421F2}"/>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7CE2D64E-2E1E-449B-B5ED-EDA8F84F945C}"/>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0C58EFB8-AD21-4794-B61B-84A8FC59E258}"/>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F583D108-D04B-4204-874F-7435D05BFFC7}"/>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DEE7C90A-2318-4192-8B20-E1DA841D995A}"/>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5E561BF2-9E48-47D6-8F25-1E32DE850BB4}"/>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64024259-886D-42FB-A83D-85A81CED94BB}"/>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8E89C24D-FA66-4203-A4E0-A9B3E33CE339}"/>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5">
              <a:extLst>
                <a:ext uri="{FF2B5EF4-FFF2-40B4-BE49-F238E27FC236}">
                  <a16:creationId xmlns:a16="http://schemas.microsoft.com/office/drawing/2014/main" id="{5F1FCD1B-1499-448F-B17F-6CEE8FFCB2F7}"/>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6">
              <a:extLst>
                <a:ext uri="{FF2B5EF4-FFF2-40B4-BE49-F238E27FC236}">
                  <a16:creationId xmlns:a16="http://schemas.microsoft.com/office/drawing/2014/main" id="{CE490611-E0EB-4EE6-A63E-5139C23C02BD}"/>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F01BA241-696A-4DC3-87C6-E994DCCA8E9E}"/>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8">
              <a:extLst>
                <a:ext uri="{FF2B5EF4-FFF2-40B4-BE49-F238E27FC236}">
                  <a16:creationId xmlns:a16="http://schemas.microsoft.com/office/drawing/2014/main" id="{2B22423A-3AE1-411D-BDC8-D90161AFDB6C}"/>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9">
              <a:extLst>
                <a:ext uri="{FF2B5EF4-FFF2-40B4-BE49-F238E27FC236}">
                  <a16:creationId xmlns:a16="http://schemas.microsoft.com/office/drawing/2014/main" id="{ED732AC3-E7FA-4D26-A799-340E9103AD41}"/>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0">
              <a:extLst>
                <a:ext uri="{FF2B5EF4-FFF2-40B4-BE49-F238E27FC236}">
                  <a16:creationId xmlns:a16="http://schemas.microsoft.com/office/drawing/2014/main" id="{9C12037F-E63E-4F57-83D1-21402F7A5C14}"/>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1">
              <a:extLst>
                <a:ext uri="{FF2B5EF4-FFF2-40B4-BE49-F238E27FC236}">
                  <a16:creationId xmlns:a16="http://schemas.microsoft.com/office/drawing/2014/main" id="{8798AA94-137C-4AE7-BAEC-327031ABC36F}"/>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2">
              <a:extLst>
                <a:ext uri="{FF2B5EF4-FFF2-40B4-BE49-F238E27FC236}">
                  <a16:creationId xmlns:a16="http://schemas.microsoft.com/office/drawing/2014/main" id="{7F643E8B-4215-402E-9DBC-2A726475B926}"/>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3">
              <a:extLst>
                <a:ext uri="{FF2B5EF4-FFF2-40B4-BE49-F238E27FC236}">
                  <a16:creationId xmlns:a16="http://schemas.microsoft.com/office/drawing/2014/main" id="{43FADEF0-CF7D-47D5-9666-99C58EC22BF1}"/>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4">
              <a:extLst>
                <a:ext uri="{FF2B5EF4-FFF2-40B4-BE49-F238E27FC236}">
                  <a16:creationId xmlns:a16="http://schemas.microsoft.com/office/drawing/2014/main" id="{014BDCAF-4D45-4049-9241-7BC7C083F095}"/>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5">
              <a:extLst>
                <a:ext uri="{FF2B5EF4-FFF2-40B4-BE49-F238E27FC236}">
                  <a16:creationId xmlns:a16="http://schemas.microsoft.com/office/drawing/2014/main" id="{E54FAC71-2160-41A9-BE6D-1662F866535C}"/>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6">
              <a:extLst>
                <a:ext uri="{FF2B5EF4-FFF2-40B4-BE49-F238E27FC236}">
                  <a16:creationId xmlns:a16="http://schemas.microsoft.com/office/drawing/2014/main" id="{5EFF0D2A-7244-4501-B768-650EB470CDAA}"/>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7">
              <a:extLst>
                <a:ext uri="{FF2B5EF4-FFF2-40B4-BE49-F238E27FC236}">
                  <a16:creationId xmlns:a16="http://schemas.microsoft.com/office/drawing/2014/main" id="{B9A6B2EE-217C-4DE0-A0F5-15652C5CCCBA}"/>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8">
              <a:extLst>
                <a:ext uri="{FF2B5EF4-FFF2-40B4-BE49-F238E27FC236}">
                  <a16:creationId xmlns:a16="http://schemas.microsoft.com/office/drawing/2014/main" id="{FC81CBC7-6151-4435-B147-E7B806F97992}"/>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9">
              <a:extLst>
                <a:ext uri="{FF2B5EF4-FFF2-40B4-BE49-F238E27FC236}">
                  <a16:creationId xmlns:a16="http://schemas.microsoft.com/office/drawing/2014/main" id="{2CBFE525-8BCC-4F35-B793-A52D9AEED116}"/>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0">
              <a:extLst>
                <a:ext uri="{FF2B5EF4-FFF2-40B4-BE49-F238E27FC236}">
                  <a16:creationId xmlns:a16="http://schemas.microsoft.com/office/drawing/2014/main" id="{DFE3DDBD-0E3E-4481-AE5C-5A87230D61F0}"/>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1">
              <a:extLst>
                <a:ext uri="{FF2B5EF4-FFF2-40B4-BE49-F238E27FC236}">
                  <a16:creationId xmlns:a16="http://schemas.microsoft.com/office/drawing/2014/main" id="{0A235509-5309-489A-9FB0-DFE18DD372B1}"/>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2">
              <a:extLst>
                <a:ext uri="{FF2B5EF4-FFF2-40B4-BE49-F238E27FC236}">
                  <a16:creationId xmlns:a16="http://schemas.microsoft.com/office/drawing/2014/main" id="{E2D0D33B-FEC2-4605-AF2B-3821BBCAFABD}"/>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3">
              <a:extLst>
                <a:ext uri="{FF2B5EF4-FFF2-40B4-BE49-F238E27FC236}">
                  <a16:creationId xmlns:a16="http://schemas.microsoft.com/office/drawing/2014/main" id="{9159C419-97E4-46CC-B23E-7F4CBA314D31}"/>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4">
              <a:extLst>
                <a:ext uri="{FF2B5EF4-FFF2-40B4-BE49-F238E27FC236}">
                  <a16:creationId xmlns:a16="http://schemas.microsoft.com/office/drawing/2014/main" id="{3E06A0D4-7221-4A3D-AE25-F136072B8C27}"/>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5">
              <a:extLst>
                <a:ext uri="{FF2B5EF4-FFF2-40B4-BE49-F238E27FC236}">
                  <a16:creationId xmlns:a16="http://schemas.microsoft.com/office/drawing/2014/main" id="{24E72EEC-DC23-4127-80D5-983A540C1E0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6">
              <a:extLst>
                <a:ext uri="{FF2B5EF4-FFF2-40B4-BE49-F238E27FC236}">
                  <a16:creationId xmlns:a16="http://schemas.microsoft.com/office/drawing/2014/main" id="{CD83253B-5D3C-46C6-8FAC-33DAE2FC5FF9}"/>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7">
              <a:extLst>
                <a:ext uri="{FF2B5EF4-FFF2-40B4-BE49-F238E27FC236}">
                  <a16:creationId xmlns:a16="http://schemas.microsoft.com/office/drawing/2014/main" id="{C83B4B5B-3F7A-422B-9AF0-0770D164F941}"/>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Rectangle 56">
            <a:extLst>
              <a:ext uri="{FF2B5EF4-FFF2-40B4-BE49-F238E27FC236}">
                <a16:creationId xmlns:a16="http://schemas.microsoft.com/office/drawing/2014/main" id="{ADDE18AA-E351-204C-873B-79D577F45A89}"/>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2277990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Orang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44848"/>
            <a:ext cx="5200650" cy="340479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2344848"/>
            <a:ext cx="5181600" cy="3404791"/>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chemeClr val="accent4"/>
                    </a:gs>
                    <a:gs pos="100000">
                      <a:schemeClr val="accent4"/>
                    </a:gs>
                  </a:gsLst>
                  <a:lin ang="5400000" scaled="1"/>
                </a:gradFill>
              </a:defRPr>
            </a:lvl1pPr>
          </a:lstStyle>
          <a:p>
            <a:pPr lvl="0"/>
            <a:r>
              <a:rPr lang="en-US"/>
              <a:t>CLICK TO ADD TEXT</a:t>
            </a:r>
          </a:p>
        </p:txBody>
      </p:sp>
      <p:sp>
        <p:nvSpPr>
          <p:cNvPr id="25" name="Rectangle 24">
            <a:extLst>
              <a:ext uri="{FF2B5EF4-FFF2-40B4-BE49-F238E27FC236}">
                <a16:creationId xmlns:a16="http://schemas.microsoft.com/office/drawing/2014/main" id="{75373CC7-7392-4D9B-9656-5D8E34F8D1BA}"/>
              </a:ext>
            </a:extLst>
          </p:cNvPr>
          <p:cNvSpPr/>
          <p:nvPr userDrawn="1"/>
        </p:nvSpPr>
        <p:spPr>
          <a:xfrm>
            <a:off x="0" y="0"/>
            <a:ext cx="270588" cy="6858000"/>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20">
            <a:extLst>
              <a:ext uri="{FF2B5EF4-FFF2-40B4-BE49-F238E27FC236}">
                <a16:creationId xmlns:a16="http://schemas.microsoft.com/office/drawing/2014/main" id="{A4B5401A-E602-49A8-9F28-E2A0BF670608}"/>
              </a:ext>
            </a:extLst>
          </p:cNvPr>
          <p:cNvSpPr>
            <a:spLocks noGrp="1"/>
          </p:cNvSpPr>
          <p:nvPr>
            <p:ph type="body" sz="quarter" idx="16" hasCustomPrompt="1"/>
          </p:nvPr>
        </p:nvSpPr>
        <p:spPr>
          <a:xfrm>
            <a:off x="828675" y="1825625"/>
            <a:ext cx="5181600" cy="348875"/>
          </a:xfrm>
        </p:spPr>
        <p:txBody>
          <a:bodyPr>
            <a:noAutofit/>
          </a:bodyPr>
          <a:lstStyle>
            <a:lvl1pPr marL="0" indent="0">
              <a:buNone/>
              <a:defRPr sz="2400" b="1">
                <a:gradFill>
                  <a:gsLst>
                    <a:gs pos="0">
                      <a:schemeClr val="accent4"/>
                    </a:gs>
                    <a:gs pos="100000">
                      <a:schemeClr val="accent4"/>
                    </a:gs>
                  </a:gsLst>
                  <a:lin ang="5400000" scaled="1"/>
                </a:gradFill>
              </a:defRPr>
            </a:lvl1pPr>
          </a:lstStyle>
          <a:p>
            <a:pPr lvl="0"/>
            <a:r>
              <a:rPr lang="en-US"/>
              <a:t>CLICK TO ADD TEXT</a:t>
            </a:r>
          </a:p>
        </p:txBody>
      </p:sp>
    </p:spTree>
    <p:extLst>
      <p:ext uri="{BB962C8B-B14F-4D97-AF65-F5344CB8AC3E}">
        <p14:creationId xmlns:p14="http://schemas.microsoft.com/office/powerpoint/2010/main" val="1811628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Images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16">
            <a:extLst>
              <a:ext uri="{FF2B5EF4-FFF2-40B4-BE49-F238E27FC236}">
                <a16:creationId xmlns:a16="http://schemas.microsoft.com/office/drawing/2014/main" id="{99C28DF4-762D-46FB-9F54-576979CD638D}"/>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600" cy="3770313"/>
          </a:xfrm>
        </p:spPr>
        <p:txBody>
          <a:bodyPr/>
          <a:lstStyle/>
          <a:p>
            <a:r>
              <a:rPr lang="en-US"/>
              <a:t>Click icon to add picture</a:t>
            </a:r>
          </a:p>
        </p:txBody>
      </p:sp>
    </p:spTree>
    <p:extLst>
      <p:ext uri="{BB962C8B-B14F-4D97-AF65-F5344CB8AC3E}">
        <p14:creationId xmlns:p14="http://schemas.microsoft.com/office/powerpoint/2010/main" val="1601344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_Orang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95329"/>
            <a:ext cx="5200650" cy="320040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1" name="Text Placeholder 20">
            <a:extLst>
              <a:ext uri="{FF2B5EF4-FFF2-40B4-BE49-F238E27FC236}">
                <a16:creationId xmlns:a16="http://schemas.microsoft.com/office/drawing/2014/main" id="{3EBD1D46-05CC-43DC-A994-8701275CEFE5}"/>
              </a:ext>
            </a:extLst>
          </p:cNvPr>
          <p:cNvSpPr>
            <a:spLocks noGrp="1"/>
          </p:cNvSpPr>
          <p:nvPr>
            <p:ph type="body" sz="quarter" idx="13"/>
          </p:nvPr>
        </p:nvSpPr>
        <p:spPr>
          <a:xfrm>
            <a:off x="828675" y="5828087"/>
            <a:ext cx="5181600" cy="348875"/>
          </a:xfrm>
        </p:spPr>
        <p:txBody>
          <a:bodyPr>
            <a:normAutofit/>
          </a:bodyPr>
          <a:lstStyle>
            <a:lvl1pPr marL="0" indent="0">
              <a:buNone/>
              <a:defRPr sz="1600">
                <a:gradFill>
                  <a:gsLst>
                    <a:gs pos="0">
                      <a:srgbClr val="7C7D7F"/>
                    </a:gs>
                    <a:gs pos="100000">
                      <a:srgbClr val="7C7D7F"/>
                    </a:gs>
                  </a:gsLst>
                  <a:lin ang="5400000" scaled="1"/>
                </a:gra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chemeClr val="accent4"/>
                    </a:gs>
                    <a:gs pos="100000">
                      <a:schemeClr val="accent4"/>
                    </a:gs>
                  </a:gsLst>
                  <a:lin ang="5400000" scaled="1"/>
                </a:gradFill>
              </a:defRPr>
            </a:lvl1pPr>
          </a:lstStyle>
          <a:p>
            <a:pPr lvl="0"/>
            <a:r>
              <a:rPr lang="en-US"/>
              <a:t>CLICK TO ADD TEXT</a:t>
            </a:r>
          </a:p>
        </p:txBody>
      </p:sp>
      <p:sp>
        <p:nvSpPr>
          <p:cNvPr id="8" name="Rectangle 7">
            <a:extLst>
              <a:ext uri="{FF2B5EF4-FFF2-40B4-BE49-F238E27FC236}">
                <a16:creationId xmlns:a16="http://schemas.microsoft.com/office/drawing/2014/main" id="{85F00E41-46DE-450E-85DE-AA76A30A2EE5}"/>
              </a:ext>
            </a:extLst>
          </p:cNvPr>
          <p:cNvSpPr/>
          <p:nvPr userDrawn="1"/>
        </p:nvSpPr>
        <p:spPr>
          <a:xfrm>
            <a:off x="0" y="0"/>
            <a:ext cx="270588" cy="6858000"/>
          </a:xfrm>
          <a:prstGeom prst="rect">
            <a:avLst/>
          </a:prstGeom>
          <a:solidFill>
            <a:srgbClr val="F99D2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163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Content_Orange">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4FA1511-4445-4FFA-91C4-DF4D55AA02FC}"/>
              </a:ext>
            </a:extLst>
          </p:cNvPr>
          <p:cNvSpPr>
            <a:spLocks noGrp="1"/>
          </p:cNvSpPr>
          <p:nvPr>
            <p:ph sz="quarter" idx="12"/>
          </p:nvPr>
        </p:nvSpPr>
        <p:spPr>
          <a:xfrm>
            <a:off x="838201" y="1825625"/>
            <a:ext cx="10506074"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F99D2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690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Layout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F99D2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203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Images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599" cy="3770313"/>
          </a:xfrm>
        </p:spPr>
        <p:txBody>
          <a:bodyPr/>
          <a:lstStyle/>
          <a:p>
            <a:r>
              <a:rPr lang="en-US"/>
              <a:t>Click icon to add picture</a:t>
            </a:r>
          </a:p>
        </p:txBody>
      </p:sp>
      <p:sp>
        <p:nvSpPr>
          <p:cNvPr id="7" name="Picture Placeholder 3">
            <a:extLst>
              <a:ext uri="{FF2B5EF4-FFF2-40B4-BE49-F238E27FC236}">
                <a16:creationId xmlns:a16="http://schemas.microsoft.com/office/drawing/2014/main" id="{732A61A5-83DE-4105-8208-7B25C5370243}"/>
              </a:ext>
            </a:extLst>
          </p:cNvPr>
          <p:cNvSpPr>
            <a:spLocks noGrp="1"/>
          </p:cNvSpPr>
          <p:nvPr>
            <p:ph type="pic" sz="quarter" idx="15"/>
          </p:nvPr>
        </p:nvSpPr>
        <p:spPr>
          <a:xfrm>
            <a:off x="828675" y="1825625"/>
            <a:ext cx="5181600" cy="3770313"/>
          </a:xfrm>
        </p:spPr>
        <p:txBody>
          <a:bodyPr/>
          <a:lstStyle/>
          <a:p>
            <a:r>
              <a:rPr lang="en-US"/>
              <a:t>Click icon to add picture</a:t>
            </a:r>
          </a:p>
        </p:txBody>
      </p:sp>
      <p:sp>
        <p:nvSpPr>
          <p:cNvPr id="9" name="Text Placeholder 20">
            <a:extLst>
              <a:ext uri="{FF2B5EF4-FFF2-40B4-BE49-F238E27FC236}">
                <a16:creationId xmlns:a16="http://schemas.microsoft.com/office/drawing/2014/main" id="{476BF314-F425-483C-A979-A26078C03415}"/>
              </a:ext>
            </a:extLst>
          </p:cNvPr>
          <p:cNvSpPr>
            <a:spLocks noGrp="1"/>
          </p:cNvSpPr>
          <p:nvPr>
            <p:ph type="body" sz="quarter" idx="16" hasCustomPrompt="1"/>
          </p:nvPr>
        </p:nvSpPr>
        <p:spPr>
          <a:xfrm>
            <a:off x="6172201"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Tree>
    <p:extLst>
      <p:ext uri="{BB962C8B-B14F-4D97-AF65-F5344CB8AC3E}">
        <p14:creationId xmlns:p14="http://schemas.microsoft.com/office/powerpoint/2010/main" val="22985412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_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7CB3FE-0074-4341-B9CE-FD35A9B2AB7E}"/>
              </a:ext>
            </a:extLst>
          </p:cNvPr>
          <p:cNvPicPr>
            <a:picLocks noChangeAspect="1"/>
          </p:cNvPicPr>
          <p:nvPr userDrawn="1"/>
        </p:nvPicPr>
        <p:blipFill>
          <a:blip r:embed="rId2"/>
          <a:stretch>
            <a:fillRect/>
          </a:stretch>
        </p:blipFill>
        <p:spPr>
          <a:xfrm>
            <a:off x="2467" y="0"/>
            <a:ext cx="12187066" cy="6858000"/>
          </a:xfrm>
          <a:prstGeom prst="rect">
            <a:avLst/>
          </a:prstGeom>
        </p:spPr>
      </p:pic>
      <p:cxnSp>
        <p:nvCxnSpPr>
          <p:cNvPr id="17" name="Straight Connector 16">
            <a:extLst>
              <a:ext uri="{FF2B5EF4-FFF2-40B4-BE49-F238E27FC236}">
                <a16:creationId xmlns:a16="http://schemas.microsoft.com/office/drawing/2014/main" id="{817F54CE-00DF-42AA-AD7F-7F3E0711B0F5}"/>
              </a:ext>
            </a:extLst>
          </p:cNvPr>
          <p:cNvCxnSpPr/>
          <p:nvPr userDrawn="1"/>
        </p:nvCxnSpPr>
        <p:spPr>
          <a:xfrm>
            <a:off x="967740" y="3230880"/>
            <a:ext cx="670560" cy="0"/>
          </a:xfrm>
          <a:prstGeom prst="line">
            <a:avLst/>
          </a:prstGeom>
          <a:noFill/>
          <a:ln w="63500" cap="flat" cmpd="sng" algn="ctr">
            <a:solidFill>
              <a:schemeClr val="accent3"/>
            </a:solidFill>
            <a:prstDash val="solid"/>
            <a:miter lim="800000"/>
          </a:ln>
          <a:effectLst/>
        </p:spPr>
      </p:cxnSp>
      <p:sp>
        <p:nvSpPr>
          <p:cNvPr id="15" name="Title 10">
            <a:extLst>
              <a:ext uri="{FF2B5EF4-FFF2-40B4-BE49-F238E27FC236}">
                <a16:creationId xmlns:a16="http://schemas.microsoft.com/office/drawing/2014/main" id="{E4706075-B013-4C48-BDE8-57B463E07E0B}"/>
              </a:ext>
            </a:extLst>
          </p:cNvPr>
          <p:cNvSpPr>
            <a:spLocks noGrp="1"/>
          </p:cNvSpPr>
          <p:nvPr>
            <p:ph type="title" hasCustomPrompt="1"/>
          </p:nvPr>
        </p:nvSpPr>
        <p:spPr>
          <a:xfrm>
            <a:off x="838200" y="1964557"/>
            <a:ext cx="10456608" cy="889008"/>
          </a:xfrm>
        </p:spPr>
        <p:txBody>
          <a:bodyPr/>
          <a:lstStyle>
            <a:lvl1pPr>
              <a:defRPr spc="0" baseline="0">
                <a:gradFill>
                  <a:gsLst>
                    <a:gs pos="0">
                      <a:schemeClr val="bg1"/>
                    </a:gs>
                    <a:gs pos="100000">
                      <a:schemeClr val="bg1"/>
                    </a:gs>
                  </a:gsLst>
                  <a:lin ang="5400000" scaled="1"/>
                </a:gradFill>
              </a:defRPr>
            </a:lvl1pPr>
          </a:lstStyle>
          <a:p>
            <a:r>
              <a:rPr lang="en-US"/>
              <a:t>SECTION HEADING</a:t>
            </a:r>
          </a:p>
        </p:txBody>
      </p:sp>
      <p:sp>
        <p:nvSpPr>
          <p:cNvPr id="16" name="Text Placeholder 12">
            <a:extLst>
              <a:ext uri="{FF2B5EF4-FFF2-40B4-BE49-F238E27FC236}">
                <a16:creationId xmlns:a16="http://schemas.microsoft.com/office/drawing/2014/main" id="{BE44B54E-E72B-4602-9D94-130A680D4FED}"/>
              </a:ext>
            </a:extLst>
          </p:cNvPr>
          <p:cNvSpPr>
            <a:spLocks noGrp="1"/>
          </p:cNvSpPr>
          <p:nvPr>
            <p:ph type="body" sz="quarter" idx="13" hasCustomPrompt="1"/>
          </p:nvPr>
        </p:nvSpPr>
        <p:spPr>
          <a:xfrm>
            <a:off x="838201" y="3799406"/>
            <a:ext cx="9506804" cy="2114550"/>
          </a:xfrm>
        </p:spPr>
        <p:txBody>
          <a:bodyPr>
            <a:normAutofit/>
          </a:bodyPr>
          <a:lstStyle>
            <a:lvl1pPr marL="0" indent="0">
              <a:buNone/>
              <a:defRPr sz="2000">
                <a:gradFill>
                  <a:gsLst>
                    <a:gs pos="0">
                      <a:schemeClr val="bg1"/>
                    </a:gs>
                    <a:gs pos="100000">
                      <a:schemeClr val="bg1"/>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cxnSp>
        <p:nvCxnSpPr>
          <p:cNvPr id="7" name="Straight Connector 6">
            <a:extLst>
              <a:ext uri="{FF2B5EF4-FFF2-40B4-BE49-F238E27FC236}">
                <a16:creationId xmlns:a16="http://schemas.microsoft.com/office/drawing/2014/main" id="{A866A952-41AA-4980-8B22-41BC47219E18}"/>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13" name="Slide Number Placeholder 5">
            <a:extLst>
              <a:ext uri="{FF2B5EF4-FFF2-40B4-BE49-F238E27FC236}">
                <a16:creationId xmlns:a16="http://schemas.microsoft.com/office/drawing/2014/main" id="{EE8D0ED6-35C5-4844-8851-CA413D537BD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33F74769-B746-4F89-822E-7B1AB3270FB7}"/>
              </a:ext>
            </a:extLst>
          </p:cNvPr>
          <p:cNvGrpSpPr/>
          <p:nvPr userDrawn="1"/>
        </p:nvGrpSpPr>
        <p:grpSpPr>
          <a:xfrm>
            <a:off x="862912" y="6316626"/>
            <a:ext cx="1327184" cy="316696"/>
            <a:chOff x="2944813" y="2309813"/>
            <a:chExt cx="1290638" cy="307975"/>
          </a:xfrm>
          <a:solidFill>
            <a:schemeClr val="bg1"/>
          </a:solidFill>
        </p:grpSpPr>
        <p:sp>
          <p:nvSpPr>
            <p:cNvPr id="19" name="Freeform 69">
              <a:extLst>
                <a:ext uri="{FF2B5EF4-FFF2-40B4-BE49-F238E27FC236}">
                  <a16:creationId xmlns:a16="http://schemas.microsoft.com/office/drawing/2014/main" id="{BF47DC3B-E35A-4947-BF6D-691929610694}"/>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0">
              <a:extLst>
                <a:ext uri="{FF2B5EF4-FFF2-40B4-BE49-F238E27FC236}">
                  <a16:creationId xmlns:a16="http://schemas.microsoft.com/office/drawing/2014/main" id="{5B291174-F3D3-4869-8DCD-9453BD72F333}"/>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1">
              <a:extLst>
                <a:ext uri="{FF2B5EF4-FFF2-40B4-BE49-F238E27FC236}">
                  <a16:creationId xmlns:a16="http://schemas.microsoft.com/office/drawing/2014/main" id="{506D6F32-37C7-418E-B8BF-59A5F50541AA}"/>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2">
              <a:extLst>
                <a:ext uri="{FF2B5EF4-FFF2-40B4-BE49-F238E27FC236}">
                  <a16:creationId xmlns:a16="http://schemas.microsoft.com/office/drawing/2014/main" id="{4900580C-718F-4905-A051-EA0E652E449F}"/>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3">
              <a:extLst>
                <a:ext uri="{FF2B5EF4-FFF2-40B4-BE49-F238E27FC236}">
                  <a16:creationId xmlns:a16="http://schemas.microsoft.com/office/drawing/2014/main" id="{98D9BE33-AA46-4FFB-9C4B-40D012A286DC}"/>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4">
              <a:extLst>
                <a:ext uri="{FF2B5EF4-FFF2-40B4-BE49-F238E27FC236}">
                  <a16:creationId xmlns:a16="http://schemas.microsoft.com/office/drawing/2014/main" id="{4F0A6E4A-87DD-4293-86A6-E85A7BFADAAE}"/>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5">
              <a:extLst>
                <a:ext uri="{FF2B5EF4-FFF2-40B4-BE49-F238E27FC236}">
                  <a16:creationId xmlns:a16="http://schemas.microsoft.com/office/drawing/2014/main" id="{4CBAF5CE-2330-4B27-BFB0-16844A77A416}"/>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6">
              <a:extLst>
                <a:ext uri="{FF2B5EF4-FFF2-40B4-BE49-F238E27FC236}">
                  <a16:creationId xmlns:a16="http://schemas.microsoft.com/office/drawing/2014/main" id="{58D0CB73-7897-4B68-8C03-6C7C38D9502D}"/>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7">
              <a:extLst>
                <a:ext uri="{FF2B5EF4-FFF2-40B4-BE49-F238E27FC236}">
                  <a16:creationId xmlns:a16="http://schemas.microsoft.com/office/drawing/2014/main" id="{EA46B9AC-A9AB-4053-ABFA-35494B56D150}"/>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8">
              <a:extLst>
                <a:ext uri="{FF2B5EF4-FFF2-40B4-BE49-F238E27FC236}">
                  <a16:creationId xmlns:a16="http://schemas.microsoft.com/office/drawing/2014/main" id="{89832518-2D96-4842-8D7A-C55B867A5744}"/>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79">
              <a:extLst>
                <a:ext uri="{FF2B5EF4-FFF2-40B4-BE49-F238E27FC236}">
                  <a16:creationId xmlns:a16="http://schemas.microsoft.com/office/drawing/2014/main" id="{0E4E1134-D42F-4065-A1CF-3B64E7575003}"/>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0">
              <a:extLst>
                <a:ext uri="{FF2B5EF4-FFF2-40B4-BE49-F238E27FC236}">
                  <a16:creationId xmlns:a16="http://schemas.microsoft.com/office/drawing/2014/main" id="{2C26875D-C309-4606-81DA-478A850CB334}"/>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1">
              <a:extLst>
                <a:ext uri="{FF2B5EF4-FFF2-40B4-BE49-F238E27FC236}">
                  <a16:creationId xmlns:a16="http://schemas.microsoft.com/office/drawing/2014/main" id="{6BE263A3-7663-47DB-9961-40004B350BC5}"/>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2">
              <a:extLst>
                <a:ext uri="{FF2B5EF4-FFF2-40B4-BE49-F238E27FC236}">
                  <a16:creationId xmlns:a16="http://schemas.microsoft.com/office/drawing/2014/main" id="{93D95BE2-8BBB-4572-B22C-76E810C2A57A}"/>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3">
              <a:extLst>
                <a:ext uri="{FF2B5EF4-FFF2-40B4-BE49-F238E27FC236}">
                  <a16:creationId xmlns:a16="http://schemas.microsoft.com/office/drawing/2014/main" id="{51A02A18-E766-474D-9DF4-74649B130667}"/>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8BDCC9CE-113A-433F-B027-16A51E032E8B}"/>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5">
              <a:extLst>
                <a:ext uri="{FF2B5EF4-FFF2-40B4-BE49-F238E27FC236}">
                  <a16:creationId xmlns:a16="http://schemas.microsoft.com/office/drawing/2014/main" id="{B3295788-73E7-477D-BDAA-A3B12554F1BE}"/>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6">
              <a:extLst>
                <a:ext uri="{FF2B5EF4-FFF2-40B4-BE49-F238E27FC236}">
                  <a16:creationId xmlns:a16="http://schemas.microsoft.com/office/drawing/2014/main" id="{42839DBF-B0F1-4B7B-AC70-F39C823D2ACE}"/>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7">
              <a:extLst>
                <a:ext uri="{FF2B5EF4-FFF2-40B4-BE49-F238E27FC236}">
                  <a16:creationId xmlns:a16="http://schemas.microsoft.com/office/drawing/2014/main" id="{40EE8FC9-203B-460D-A406-F6429A7FDA16}"/>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8">
              <a:extLst>
                <a:ext uri="{FF2B5EF4-FFF2-40B4-BE49-F238E27FC236}">
                  <a16:creationId xmlns:a16="http://schemas.microsoft.com/office/drawing/2014/main" id="{A214139D-4544-4EBF-A35C-0A4F5DDE951E}"/>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89">
              <a:extLst>
                <a:ext uri="{FF2B5EF4-FFF2-40B4-BE49-F238E27FC236}">
                  <a16:creationId xmlns:a16="http://schemas.microsoft.com/office/drawing/2014/main" id="{2C40ACD3-3B46-44CF-A055-D597F66626C2}"/>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0">
              <a:extLst>
                <a:ext uri="{FF2B5EF4-FFF2-40B4-BE49-F238E27FC236}">
                  <a16:creationId xmlns:a16="http://schemas.microsoft.com/office/drawing/2014/main" id="{89D8D2AD-8A7C-406A-8E40-21A7549FA3BF}"/>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1">
              <a:extLst>
                <a:ext uri="{FF2B5EF4-FFF2-40B4-BE49-F238E27FC236}">
                  <a16:creationId xmlns:a16="http://schemas.microsoft.com/office/drawing/2014/main" id="{880C4F4D-F2F7-44D1-8FEE-F5F93F9BC5CF}"/>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2">
              <a:extLst>
                <a:ext uri="{FF2B5EF4-FFF2-40B4-BE49-F238E27FC236}">
                  <a16:creationId xmlns:a16="http://schemas.microsoft.com/office/drawing/2014/main" id="{7EBDA4C1-0309-410E-872D-5326C6CEF2A8}"/>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3">
              <a:extLst>
                <a:ext uri="{FF2B5EF4-FFF2-40B4-BE49-F238E27FC236}">
                  <a16:creationId xmlns:a16="http://schemas.microsoft.com/office/drawing/2014/main" id="{6285D019-AB7A-4BE3-9663-80A99D828C13}"/>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4">
              <a:extLst>
                <a:ext uri="{FF2B5EF4-FFF2-40B4-BE49-F238E27FC236}">
                  <a16:creationId xmlns:a16="http://schemas.microsoft.com/office/drawing/2014/main" id="{BAFD5AE6-F9FE-4F60-BCB8-8D4E4BC122F2}"/>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5">
              <a:extLst>
                <a:ext uri="{FF2B5EF4-FFF2-40B4-BE49-F238E27FC236}">
                  <a16:creationId xmlns:a16="http://schemas.microsoft.com/office/drawing/2014/main" id="{0CA275C8-D0B8-4DDC-8947-34228DD11986}"/>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6">
              <a:extLst>
                <a:ext uri="{FF2B5EF4-FFF2-40B4-BE49-F238E27FC236}">
                  <a16:creationId xmlns:a16="http://schemas.microsoft.com/office/drawing/2014/main" id="{F9482F33-0279-48B5-AC95-207C4BAD3FE3}"/>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7">
              <a:extLst>
                <a:ext uri="{FF2B5EF4-FFF2-40B4-BE49-F238E27FC236}">
                  <a16:creationId xmlns:a16="http://schemas.microsoft.com/office/drawing/2014/main" id="{4BA76E17-DFD3-40DF-8B17-8AFB23AA2A2A}"/>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98">
              <a:extLst>
                <a:ext uri="{FF2B5EF4-FFF2-40B4-BE49-F238E27FC236}">
                  <a16:creationId xmlns:a16="http://schemas.microsoft.com/office/drawing/2014/main" id="{E78CADA4-DF1C-4D50-8A50-6665DD2E2D86}"/>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99">
              <a:extLst>
                <a:ext uri="{FF2B5EF4-FFF2-40B4-BE49-F238E27FC236}">
                  <a16:creationId xmlns:a16="http://schemas.microsoft.com/office/drawing/2014/main" id="{0FC3668E-DF2B-4A53-A8FA-BE7218C9930B}"/>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0">
              <a:extLst>
                <a:ext uri="{FF2B5EF4-FFF2-40B4-BE49-F238E27FC236}">
                  <a16:creationId xmlns:a16="http://schemas.microsoft.com/office/drawing/2014/main" id="{659608A5-97FA-4236-9F56-35EB85316688}"/>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1">
              <a:extLst>
                <a:ext uri="{FF2B5EF4-FFF2-40B4-BE49-F238E27FC236}">
                  <a16:creationId xmlns:a16="http://schemas.microsoft.com/office/drawing/2014/main" id="{DC7E6A91-5F75-4AA7-90A8-ED0758110FE6}"/>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2">
              <a:extLst>
                <a:ext uri="{FF2B5EF4-FFF2-40B4-BE49-F238E27FC236}">
                  <a16:creationId xmlns:a16="http://schemas.microsoft.com/office/drawing/2014/main" id="{CF187ECA-4849-4DEE-958B-75DDF1CA2356}"/>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3">
              <a:extLst>
                <a:ext uri="{FF2B5EF4-FFF2-40B4-BE49-F238E27FC236}">
                  <a16:creationId xmlns:a16="http://schemas.microsoft.com/office/drawing/2014/main" id="{73415E9C-ACCC-4440-A268-E6A49C2D0E77}"/>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4">
              <a:extLst>
                <a:ext uri="{FF2B5EF4-FFF2-40B4-BE49-F238E27FC236}">
                  <a16:creationId xmlns:a16="http://schemas.microsoft.com/office/drawing/2014/main" id="{B45B6AFD-3032-4B6C-85BB-B96FBC7C54A1}"/>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5">
              <a:extLst>
                <a:ext uri="{FF2B5EF4-FFF2-40B4-BE49-F238E27FC236}">
                  <a16:creationId xmlns:a16="http://schemas.microsoft.com/office/drawing/2014/main" id="{F9B7C3A1-9311-4FFF-8DF5-790B64C9C85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06">
              <a:extLst>
                <a:ext uri="{FF2B5EF4-FFF2-40B4-BE49-F238E27FC236}">
                  <a16:creationId xmlns:a16="http://schemas.microsoft.com/office/drawing/2014/main" id="{099997D0-5887-450A-84E0-4F6D53C27901}"/>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07">
              <a:extLst>
                <a:ext uri="{FF2B5EF4-FFF2-40B4-BE49-F238E27FC236}">
                  <a16:creationId xmlns:a16="http://schemas.microsoft.com/office/drawing/2014/main" id="{6B44BEC6-7FFB-462A-AFE0-1326AE87C802}"/>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8" name="Rectangle 57">
            <a:extLst>
              <a:ext uri="{FF2B5EF4-FFF2-40B4-BE49-F238E27FC236}">
                <a16:creationId xmlns:a16="http://schemas.microsoft.com/office/drawing/2014/main" id="{8B8DC5EB-D30A-2C43-ACEA-B01115E5FF23}"/>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2474530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_Blac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A64EF-D78E-4ACD-B3B8-6894C0232B1F}"/>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58F6A5-EB41-4160-8EA4-C30602685E40}"/>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54F039C-D361-4B6A-ADDC-5966235FA2AF}"/>
              </a:ext>
            </a:extLst>
          </p:cNvPr>
          <p:cNvCxnSpPr/>
          <p:nvPr userDrawn="1"/>
        </p:nvCxnSpPr>
        <p:spPr>
          <a:xfrm>
            <a:off x="967740" y="3230880"/>
            <a:ext cx="670560" cy="0"/>
          </a:xfrm>
          <a:prstGeom prst="line">
            <a:avLst/>
          </a:prstGeom>
          <a:noFill/>
          <a:ln w="63500" cap="flat" cmpd="sng" algn="ctr">
            <a:solidFill>
              <a:schemeClr val="accent3"/>
            </a:solidFill>
            <a:prstDash val="solid"/>
            <a:miter lim="800000"/>
          </a:ln>
          <a:effectLst/>
        </p:spPr>
      </p:cxnSp>
      <p:sp>
        <p:nvSpPr>
          <p:cNvPr id="11" name="Title 10">
            <a:extLst>
              <a:ext uri="{FF2B5EF4-FFF2-40B4-BE49-F238E27FC236}">
                <a16:creationId xmlns:a16="http://schemas.microsoft.com/office/drawing/2014/main" id="{0FA16125-939E-4880-BCB9-99D9A40E426E}"/>
              </a:ext>
            </a:extLst>
          </p:cNvPr>
          <p:cNvSpPr>
            <a:spLocks noGrp="1"/>
          </p:cNvSpPr>
          <p:nvPr>
            <p:ph type="title" hasCustomPrompt="1"/>
          </p:nvPr>
        </p:nvSpPr>
        <p:spPr>
          <a:xfrm>
            <a:off x="838200" y="1964557"/>
            <a:ext cx="10456608" cy="889008"/>
          </a:xfrm>
        </p:spPr>
        <p:txBody>
          <a:bodyPr/>
          <a:lstStyle>
            <a:lvl1pPr>
              <a:defRPr spc="0" baseline="0">
                <a:gradFill>
                  <a:gsLst>
                    <a:gs pos="0">
                      <a:schemeClr val="bg1"/>
                    </a:gs>
                    <a:gs pos="100000">
                      <a:schemeClr val="bg1"/>
                    </a:gs>
                  </a:gsLst>
                  <a:lin ang="5400000" scaled="1"/>
                </a:gradFill>
              </a:defRPr>
            </a:lvl1pPr>
          </a:lstStyle>
          <a:p>
            <a:r>
              <a:rPr lang="en-US"/>
              <a:t>SECTION TITLE</a:t>
            </a:r>
          </a:p>
        </p:txBody>
      </p:sp>
      <p:sp>
        <p:nvSpPr>
          <p:cNvPr id="13" name="Text Placeholder 12">
            <a:extLst>
              <a:ext uri="{FF2B5EF4-FFF2-40B4-BE49-F238E27FC236}">
                <a16:creationId xmlns:a16="http://schemas.microsoft.com/office/drawing/2014/main" id="{B44774D3-AAB2-4AF2-B765-F0D9A2109172}"/>
              </a:ext>
            </a:extLst>
          </p:cNvPr>
          <p:cNvSpPr>
            <a:spLocks noGrp="1"/>
          </p:cNvSpPr>
          <p:nvPr>
            <p:ph type="body" sz="quarter" idx="13" hasCustomPrompt="1"/>
          </p:nvPr>
        </p:nvSpPr>
        <p:spPr>
          <a:xfrm>
            <a:off x="847725" y="3727488"/>
            <a:ext cx="9497279" cy="2114550"/>
          </a:xfrm>
        </p:spPr>
        <p:txBody>
          <a:bodyPr>
            <a:normAutofit/>
          </a:bodyPr>
          <a:lstStyle>
            <a:lvl1pPr marL="0" indent="0">
              <a:buNone/>
              <a:defRPr sz="2000">
                <a:gradFill>
                  <a:gsLst>
                    <a:gs pos="0">
                      <a:schemeClr val="bg1"/>
                    </a:gs>
                    <a:gs pos="100000">
                      <a:schemeClr val="bg1"/>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grpSp>
        <p:nvGrpSpPr>
          <p:cNvPr id="10" name="Group 9">
            <a:extLst>
              <a:ext uri="{FF2B5EF4-FFF2-40B4-BE49-F238E27FC236}">
                <a16:creationId xmlns:a16="http://schemas.microsoft.com/office/drawing/2014/main" id="{BE688702-9972-41E5-A8B6-A293209A8735}"/>
              </a:ext>
            </a:extLst>
          </p:cNvPr>
          <p:cNvGrpSpPr/>
          <p:nvPr userDrawn="1"/>
        </p:nvGrpSpPr>
        <p:grpSpPr>
          <a:xfrm>
            <a:off x="862912" y="6316626"/>
            <a:ext cx="1327184" cy="316696"/>
            <a:chOff x="2944813" y="2309813"/>
            <a:chExt cx="1290638" cy="307975"/>
          </a:xfrm>
          <a:solidFill>
            <a:schemeClr val="bg1"/>
          </a:solidFill>
        </p:grpSpPr>
        <p:sp>
          <p:nvSpPr>
            <p:cNvPr id="12" name="Freeform 69">
              <a:extLst>
                <a:ext uri="{FF2B5EF4-FFF2-40B4-BE49-F238E27FC236}">
                  <a16:creationId xmlns:a16="http://schemas.microsoft.com/office/drawing/2014/main" id="{B375B704-B15C-42E4-B9A6-3A2765A0FDCF}"/>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0">
              <a:extLst>
                <a:ext uri="{FF2B5EF4-FFF2-40B4-BE49-F238E27FC236}">
                  <a16:creationId xmlns:a16="http://schemas.microsoft.com/office/drawing/2014/main" id="{A9730AEE-90CB-41AD-AC94-6A09240B7151}"/>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1">
              <a:extLst>
                <a:ext uri="{FF2B5EF4-FFF2-40B4-BE49-F238E27FC236}">
                  <a16:creationId xmlns:a16="http://schemas.microsoft.com/office/drawing/2014/main" id="{4BF2830A-0296-4097-9CAE-EFCCF48BC0D6}"/>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2">
              <a:extLst>
                <a:ext uri="{FF2B5EF4-FFF2-40B4-BE49-F238E27FC236}">
                  <a16:creationId xmlns:a16="http://schemas.microsoft.com/office/drawing/2014/main" id="{A9493EF2-845B-4F23-8DDE-F397CA264BC6}"/>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3">
              <a:extLst>
                <a:ext uri="{FF2B5EF4-FFF2-40B4-BE49-F238E27FC236}">
                  <a16:creationId xmlns:a16="http://schemas.microsoft.com/office/drawing/2014/main" id="{118D8BE2-47A3-484F-AEDE-7075093FFCD6}"/>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4">
              <a:extLst>
                <a:ext uri="{FF2B5EF4-FFF2-40B4-BE49-F238E27FC236}">
                  <a16:creationId xmlns:a16="http://schemas.microsoft.com/office/drawing/2014/main" id="{674B5324-4222-4B0C-B146-BD440605ABD3}"/>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5">
              <a:extLst>
                <a:ext uri="{FF2B5EF4-FFF2-40B4-BE49-F238E27FC236}">
                  <a16:creationId xmlns:a16="http://schemas.microsoft.com/office/drawing/2014/main" id="{BEFD93AB-FDF4-4DF9-8015-BC5CBC4B21C6}"/>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6">
              <a:extLst>
                <a:ext uri="{FF2B5EF4-FFF2-40B4-BE49-F238E27FC236}">
                  <a16:creationId xmlns:a16="http://schemas.microsoft.com/office/drawing/2014/main" id="{CD1A10EE-CE75-47E2-8C71-CD05CBF11C54}"/>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7">
              <a:extLst>
                <a:ext uri="{FF2B5EF4-FFF2-40B4-BE49-F238E27FC236}">
                  <a16:creationId xmlns:a16="http://schemas.microsoft.com/office/drawing/2014/main" id="{ABA23A3D-D41A-4212-B665-46F4F1D5FE52}"/>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8">
              <a:extLst>
                <a:ext uri="{FF2B5EF4-FFF2-40B4-BE49-F238E27FC236}">
                  <a16:creationId xmlns:a16="http://schemas.microsoft.com/office/drawing/2014/main" id="{26C0226B-ECD1-4449-BB67-C578BAAA80A4}"/>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9">
              <a:extLst>
                <a:ext uri="{FF2B5EF4-FFF2-40B4-BE49-F238E27FC236}">
                  <a16:creationId xmlns:a16="http://schemas.microsoft.com/office/drawing/2014/main" id="{FF0F0446-A7C9-4E0C-8107-4BFA8489D22C}"/>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0">
              <a:extLst>
                <a:ext uri="{FF2B5EF4-FFF2-40B4-BE49-F238E27FC236}">
                  <a16:creationId xmlns:a16="http://schemas.microsoft.com/office/drawing/2014/main" id="{06AA2A8B-CA9A-4504-8999-2B0678E9E679}"/>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1">
              <a:extLst>
                <a:ext uri="{FF2B5EF4-FFF2-40B4-BE49-F238E27FC236}">
                  <a16:creationId xmlns:a16="http://schemas.microsoft.com/office/drawing/2014/main" id="{51CB3939-D8E3-4C30-B641-04ADDC4956FC}"/>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2">
              <a:extLst>
                <a:ext uri="{FF2B5EF4-FFF2-40B4-BE49-F238E27FC236}">
                  <a16:creationId xmlns:a16="http://schemas.microsoft.com/office/drawing/2014/main" id="{851EC8E1-B6FE-4A22-8009-467F9813FDDE}"/>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3">
              <a:extLst>
                <a:ext uri="{FF2B5EF4-FFF2-40B4-BE49-F238E27FC236}">
                  <a16:creationId xmlns:a16="http://schemas.microsoft.com/office/drawing/2014/main" id="{539D3D10-AEA7-473E-9826-3AE0020E0FD1}"/>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4">
              <a:extLst>
                <a:ext uri="{FF2B5EF4-FFF2-40B4-BE49-F238E27FC236}">
                  <a16:creationId xmlns:a16="http://schemas.microsoft.com/office/drawing/2014/main" id="{2096A9BB-320E-483B-BD04-1A44B7A8D461}"/>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5">
              <a:extLst>
                <a:ext uri="{FF2B5EF4-FFF2-40B4-BE49-F238E27FC236}">
                  <a16:creationId xmlns:a16="http://schemas.microsoft.com/office/drawing/2014/main" id="{B375088D-2353-4879-9E78-751C91EA0752}"/>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6">
              <a:extLst>
                <a:ext uri="{FF2B5EF4-FFF2-40B4-BE49-F238E27FC236}">
                  <a16:creationId xmlns:a16="http://schemas.microsoft.com/office/drawing/2014/main" id="{9867C926-2AD9-46AB-8DCA-FC5A0A796FE7}"/>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7">
              <a:extLst>
                <a:ext uri="{FF2B5EF4-FFF2-40B4-BE49-F238E27FC236}">
                  <a16:creationId xmlns:a16="http://schemas.microsoft.com/office/drawing/2014/main" id="{193865DA-D966-4BF8-B81A-498C5F5B0C60}"/>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8">
              <a:extLst>
                <a:ext uri="{FF2B5EF4-FFF2-40B4-BE49-F238E27FC236}">
                  <a16:creationId xmlns:a16="http://schemas.microsoft.com/office/drawing/2014/main" id="{87E13B22-991B-4FCF-B2BA-7C0F63D0EC3D}"/>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9">
              <a:extLst>
                <a:ext uri="{FF2B5EF4-FFF2-40B4-BE49-F238E27FC236}">
                  <a16:creationId xmlns:a16="http://schemas.microsoft.com/office/drawing/2014/main" id="{856B27D8-D547-4907-8713-EB090399560C}"/>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90">
              <a:extLst>
                <a:ext uri="{FF2B5EF4-FFF2-40B4-BE49-F238E27FC236}">
                  <a16:creationId xmlns:a16="http://schemas.microsoft.com/office/drawing/2014/main" id="{CED22B37-E0A6-4ADD-A987-780D474B5ECC}"/>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91">
              <a:extLst>
                <a:ext uri="{FF2B5EF4-FFF2-40B4-BE49-F238E27FC236}">
                  <a16:creationId xmlns:a16="http://schemas.microsoft.com/office/drawing/2014/main" id="{2D96451F-148E-4BFF-8730-784177CA6EE3}"/>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92">
              <a:extLst>
                <a:ext uri="{FF2B5EF4-FFF2-40B4-BE49-F238E27FC236}">
                  <a16:creationId xmlns:a16="http://schemas.microsoft.com/office/drawing/2014/main" id="{03BF33F3-E941-457E-AF1E-4FE06585395E}"/>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3">
              <a:extLst>
                <a:ext uri="{FF2B5EF4-FFF2-40B4-BE49-F238E27FC236}">
                  <a16:creationId xmlns:a16="http://schemas.microsoft.com/office/drawing/2014/main" id="{35424386-0AD0-44B3-B15F-7D7E8632DB3F}"/>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4">
              <a:extLst>
                <a:ext uri="{FF2B5EF4-FFF2-40B4-BE49-F238E27FC236}">
                  <a16:creationId xmlns:a16="http://schemas.microsoft.com/office/drawing/2014/main" id="{B0A58BD4-705E-4DE9-AE42-A42EC212D8AA}"/>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5">
              <a:extLst>
                <a:ext uri="{FF2B5EF4-FFF2-40B4-BE49-F238E27FC236}">
                  <a16:creationId xmlns:a16="http://schemas.microsoft.com/office/drawing/2014/main" id="{B1D97FDF-C384-4A02-9AB2-7AEC3D4C09FC}"/>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6">
              <a:extLst>
                <a:ext uri="{FF2B5EF4-FFF2-40B4-BE49-F238E27FC236}">
                  <a16:creationId xmlns:a16="http://schemas.microsoft.com/office/drawing/2014/main" id="{32058F13-6BAE-457A-9FE7-89C060960E8A}"/>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7">
              <a:extLst>
                <a:ext uri="{FF2B5EF4-FFF2-40B4-BE49-F238E27FC236}">
                  <a16:creationId xmlns:a16="http://schemas.microsoft.com/office/drawing/2014/main" id="{1CB310EE-D11F-4231-835F-F2897BB8C045}"/>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8">
              <a:extLst>
                <a:ext uri="{FF2B5EF4-FFF2-40B4-BE49-F238E27FC236}">
                  <a16:creationId xmlns:a16="http://schemas.microsoft.com/office/drawing/2014/main" id="{18B8E39A-FBA5-4C25-B78F-2CC443F1D0CB}"/>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9">
              <a:extLst>
                <a:ext uri="{FF2B5EF4-FFF2-40B4-BE49-F238E27FC236}">
                  <a16:creationId xmlns:a16="http://schemas.microsoft.com/office/drawing/2014/main" id="{097E9255-7C95-4018-B100-4728E77BF56A}"/>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00">
              <a:extLst>
                <a:ext uri="{FF2B5EF4-FFF2-40B4-BE49-F238E27FC236}">
                  <a16:creationId xmlns:a16="http://schemas.microsoft.com/office/drawing/2014/main" id="{86AF3A43-08CF-41FF-92B5-5AB169BEB359}"/>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01">
              <a:extLst>
                <a:ext uri="{FF2B5EF4-FFF2-40B4-BE49-F238E27FC236}">
                  <a16:creationId xmlns:a16="http://schemas.microsoft.com/office/drawing/2014/main" id="{4A89F7ED-7D29-4A7C-90CB-41620FB38E29}"/>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2">
              <a:extLst>
                <a:ext uri="{FF2B5EF4-FFF2-40B4-BE49-F238E27FC236}">
                  <a16:creationId xmlns:a16="http://schemas.microsoft.com/office/drawing/2014/main" id="{82226A09-2E25-471F-BE15-45A347BB75C6}"/>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03">
              <a:extLst>
                <a:ext uri="{FF2B5EF4-FFF2-40B4-BE49-F238E27FC236}">
                  <a16:creationId xmlns:a16="http://schemas.microsoft.com/office/drawing/2014/main" id="{B187A614-D050-46AE-B72C-AC3E87A2F837}"/>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4">
              <a:extLst>
                <a:ext uri="{FF2B5EF4-FFF2-40B4-BE49-F238E27FC236}">
                  <a16:creationId xmlns:a16="http://schemas.microsoft.com/office/drawing/2014/main" id="{7246FAD9-4C57-41C6-8928-876359F1A2E4}"/>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5">
              <a:extLst>
                <a:ext uri="{FF2B5EF4-FFF2-40B4-BE49-F238E27FC236}">
                  <a16:creationId xmlns:a16="http://schemas.microsoft.com/office/drawing/2014/main" id="{D062F1DA-0132-4B6F-980A-8CE6539BD267}"/>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6">
              <a:extLst>
                <a:ext uri="{FF2B5EF4-FFF2-40B4-BE49-F238E27FC236}">
                  <a16:creationId xmlns:a16="http://schemas.microsoft.com/office/drawing/2014/main" id="{CC10898C-F29F-4275-A074-94FF1F1693E3}"/>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7">
              <a:extLst>
                <a:ext uri="{FF2B5EF4-FFF2-40B4-BE49-F238E27FC236}">
                  <a16:creationId xmlns:a16="http://schemas.microsoft.com/office/drawing/2014/main" id="{939A9831-805C-4B4D-B22F-6370132041F9}"/>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53" name="Straight Connector 52">
            <a:extLst>
              <a:ext uri="{FF2B5EF4-FFF2-40B4-BE49-F238E27FC236}">
                <a16:creationId xmlns:a16="http://schemas.microsoft.com/office/drawing/2014/main" id="{CCA8DB0B-8F7F-0A46-9E14-5CF2AF02EDC7}"/>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54" name="Slide Number Placeholder 5">
            <a:extLst>
              <a:ext uri="{FF2B5EF4-FFF2-40B4-BE49-F238E27FC236}">
                <a16:creationId xmlns:a16="http://schemas.microsoft.com/office/drawing/2014/main" id="{78805227-AE96-5446-839A-7E6FA8E39EA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E15A2CC-4B99-EC49-AC74-ADD53B73389A}"/>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2659379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mparison_Black">
    <p:bg>
      <p:bgPr>
        <a:solidFill>
          <a:schemeClr val="tx1"/>
        </a:soli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95329"/>
            <a:ext cx="5200650" cy="3200401"/>
          </a:xfrm>
        </p:spPr>
        <p:txBody>
          <a:bodyPr/>
          <a:lstStyle>
            <a:lvl1pPr>
              <a:defRPr>
                <a:gradFill>
                  <a:gsLst>
                    <a:gs pos="0">
                      <a:schemeClr val="bg1"/>
                    </a:gs>
                    <a:gs pos="100000">
                      <a:schemeClr val="bg1"/>
                    </a:gs>
                  </a:gsLst>
                  <a:lin ang="5400000" scaled="1"/>
                </a:gradFill>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2395329"/>
            <a:ext cx="5181600" cy="3200401"/>
          </a:xfrm>
        </p:spPr>
        <p:txBody>
          <a:bodyPr>
            <a:normAutofit/>
          </a:bodyPr>
          <a:lstStyle>
            <a:lvl1pPr marL="0" indent="0">
              <a:buNone/>
              <a:defRPr sz="2400">
                <a:gradFill>
                  <a:gsLst>
                    <a:gs pos="0">
                      <a:schemeClr val="bg1"/>
                    </a:gs>
                    <a:gs pos="100000">
                      <a:schemeClr val="bg1"/>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chemeClr val="bg1"/>
                    </a:gs>
                    <a:gs pos="100000">
                      <a:schemeClr val="bg1"/>
                    </a:gs>
                  </a:gsLst>
                  <a:lin ang="5400000" scaled="1"/>
                </a:gradFill>
              </a:defRPr>
            </a:lvl1pPr>
          </a:lstStyle>
          <a:p>
            <a:pPr lvl="0"/>
            <a:r>
              <a:rPr lang="en-US"/>
              <a:t>CLICK TO ADD TEXT</a:t>
            </a:r>
          </a:p>
        </p:txBody>
      </p:sp>
      <p:sp>
        <p:nvSpPr>
          <p:cNvPr id="8" name="Rectangle 7">
            <a:extLst>
              <a:ext uri="{FF2B5EF4-FFF2-40B4-BE49-F238E27FC236}">
                <a16:creationId xmlns:a16="http://schemas.microsoft.com/office/drawing/2014/main" id="{85F00E41-46DE-450E-85DE-AA76A30A2EE5}"/>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B069FAA-05B3-45AC-812C-007FECB1850C}"/>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7943CBD-B2A9-4966-ACA5-E9053F395B2B}"/>
              </a:ext>
            </a:extLst>
          </p:cNvPr>
          <p:cNvGrpSpPr/>
          <p:nvPr userDrawn="1"/>
        </p:nvGrpSpPr>
        <p:grpSpPr>
          <a:xfrm>
            <a:off x="862912" y="6316626"/>
            <a:ext cx="1327184" cy="316696"/>
            <a:chOff x="2944813" y="2309813"/>
            <a:chExt cx="1290638" cy="307975"/>
          </a:xfrm>
          <a:solidFill>
            <a:schemeClr val="bg1"/>
          </a:solidFill>
        </p:grpSpPr>
        <p:sp>
          <p:nvSpPr>
            <p:cNvPr id="13" name="Freeform 69">
              <a:extLst>
                <a:ext uri="{FF2B5EF4-FFF2-40B4-BE49-F238E27FC236}">
                  <a16:creationId xmlns:a16="http://schemas.microsoft.com/office/drawing/2014/main" id="{D85904D3-B093-41E7-874B-C592F37AC2EA}"/>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0">
              <a:extLst>
                <a:ext uri="{FF2B5EF4-FFF2-40B4-BE49-F238E27FC236}">
                  <a16:creationId xmlns:a16="http://schemas.microsoft.com/office/drawing/2014/main" id="{6088409E-5DC3-438F-A6A6-8EDF2DD5A6AD}"/>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1">
              <a:extLst>
                <a:ext uri="{FF2B5EF4-FFF2-40B4-BE49-F238E27FC236}">
                  <a16:creationId xmlns:a16="http://schemas.microsoft.com/office/drawing/2014/main" id="{00662504-05B4-47C4-BE85-E9B8DBDFB378}"/>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2">
              <a:extLst>
                <a:ext uri="{FF2B5EF4-FFF2-40B4-BE49-F238E27FC236}">
                  <a16:creationId xmlns:a16="http://schemas.microsoft.com/office/drawing/2014/main" id="{0E364EE1-B48D-4D85-A465-A8BEA32211AA}"/>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3">
              <a:extLst>
                <a:ext uri="{FF2B5EF4-FFF2-40B4-BE49-F238E27FC236}">
                  <a16:creationId xmlns:a16="http://schemas.microsoft.com/office/drawing/2014/main" id="{C3C26F9E-970A-4433-A590-E1C5C7CB58C1}"/>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4">
              <a:extLst>
                <a:ext uri="{FF2B5EF4-FFF2-40B4-BE49-F238E27FC236}">
                  <a16:creationId xmlns:a16="http://schemas.microsoft.com/office/drawing/2014/main" id="{7FE7203E-918F-4E0F-89B8-C36573BD528C}"/>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5">
              <a:extLst>
                <a:ext uri="{FF2B5EF4-FFF2-40B4-BE49-F238E27FC236}">
                  <a16:creationId xmlns:a16="http://schemas.microsoft.com/office/drawing/2014/main" id="{B8FC7113-7E2F-4673-95E0-EE31B55F46F5}"/>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6">
              <a:extLst>
                <a:ext uri="{FF2B5EF4-FFF2-40B4-BE49-F238E27FC236}">
                  <a16:creationId xmlns:a16="http://schemas.microsoft.com/office/drawing/2014/main" id="{9B1E8BDF-BC3A-47BE-9ED6-67CD8D1E1D53}"/>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7">
              <a:extLst>
                <a:ext uri="{FF2B5EF4-FFF2-40B4-BE49-F238E27FC236}">
                  <a16:creationId xmlns:a16="http://schemas.microsoft.com/office/drawing/2014/main" id="{5ABF5890-FA6B-49D5-AB84-636B7B0F1DDA}"/>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4F754BCE-0FB4-4571-87AF-1D50EA5431D0}"/>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7B143973-CD5E-49F2-B1A0-045F264BF0E7}"/>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5AA7F6EA-C5F1-4BB4-91FC-B8F95C1D0A3F}"/>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89493EF7-BB24-4967-AA18-954129874093}"/>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2024EA76-8B2B-4DB8-A00E-E9D60200E6E3}"/>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1ABD16B2-E943-41FA-AF69-43AB40E54C4D}"/>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B264D4C6-19BF-456E-ACF9-6D67E5AA3FA7}"/>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5">
              <a:extLst>
                <a:ext uri="{FF2B5EF4-FFF2-40B4-BE49-F238E27FC236}">
                  <a16:creationId xmlns:a16="http://schemas.microsoft.com/office/drawing/2014/main" id="{47B8072A-26A7-46B9-97FC-47375157413C}"/>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6">
              <a:extLst>
                <a:ext uri="{FF2B5EF4-FFF2-40B4-BE49-F238E27FC236}">
                  <a16:creationId xmlns:a16="http://schemas.microsoft.com/office/drawing/2014/main" id="{B8E63358-3C90-4466-BC2C-7C2B5FBC87F5}"/>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BA572CFC-FE81-4B83-B503-1E519A05D0D5}"/>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8">
              <a:extLst>
                <a:ext uri="{FF2B5EF4-FFF2-40B4-BE49-F238E27FC236}">
                  <a16:creationId xmlns:a16="http://schemas.microsoft.com/office/drawing/2014/main" id="{D31BD59C-2CBD-4184-9FBA-9E62306ADA24}"/>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9">
              <a:extLst>
                <a:ext uri="{FF2B5EF4-FFF2-40B4-BE49-F238E27FC236}">
                  <a16:creationId xmlns:a16="http://schemas.microsoft.com/office/drawing/2014/main" id="{CB1DDAC2-D978-4A67-B981-8645E87240E6}"/>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0">
              <a:extLst>
                <a:ext uri="{FF2B5EF4-FFF2-40B4-BE49-F238E27FC236}">
                  <a16:creationId xmlns:a16="http://schemas.microsoft.com/office/drawing/2014/main" id="{2826BE62-200F-444C-81D9-48559A8D8165}"/>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1">
              <a:extLst>
                <a:ext uri="{FF2B5EF4-FFF2-40B4-BE49-F238E27FC236}">
                  <a16:creationId xmlns:a16="http://schemas.microsoft.com/office/drawing/2014/main" id="{560B9055-EB48-4566-A9C7-DE43BCE454F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2">
              <a:extLst>
                <a:ext uri="{FF2B5EF4-FFF2-40B4-BE49-F238E27FC236}">
                  <a16:creationId xmlns:a16="http://schemas.microsoft.com/office/drawing/2014/main" id="{23C2B384-7258-493D-B810-B7CD6809948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3">
              <a:extLst>
                <a:ext uri="{FF2B5EF4-FFF2-40B4-BE49-F238E27FC236}">
                  <a16:creationId xmlns:a16="http://schemas.microsoft.com/office/drawing/2014/main" id="{13A2BEED-8B92-4DAA-8544-AAAEC36627DA}"/>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4">
              <a:extLst>
                <a:ext uri="{FF2B5EF4-FFF2-40B4-BE49-F238E27FC236}">
                  <a16:creationId xmlns:a16="http://schemas.microsoft.com/office/drawing/2014/main" id="{4B3A06E7-D336-4B0F-8503-19ADA1CEC4B5}"/>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5">
              <a:extLst>
                <a:ext uri="{FF2B5EF4-FFF2-40B4-BE49-F238E27FC236}">
                  <a16:creationId xmlns:a16="http://schemas.microsoft.com/office/drawing/2014/main" id="{F555710F-2788-4E54-8FF2-80358C967F9A}"/>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6">
              <a:extLst>
                <a:ext uri="{FF2B5EF4-FFF2-40B4-BE49-F238E27FC236}">
                  <a16:creationId xmlns:a16="http://schemas.microsoft.com/office/drawing/2014/main" id="{70A70E35-962C-48B2-8150-E77D0249A4A8}"/>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7">
              <a:extLst>
                <a:ext uri="{FF2B5EF4-FFF2-40B4-BE49-F238E27FC236}">
                  <a16:creationId xmlns:a16="http://schemas.microsoft.com/office/drawing/2014/main" id="{FCDA3DAC-0C02-40C7-9241-80034714A10C}"/>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8">
              <a:extLst>
                <a:ext uri="{FF2B5EF4-FFF2-40B4-BE49-F238E27FC236}">
                  <a16:creationId xmlns:a16="http://schemas.microsoft.com/office/drawing/2014/main" id="{4DC0C65F-673F-4FE1-870B-7DACB4BC8582}"/>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9">
              <a:extLst>
                <a:ext uri="{FF2B5EF4-FFF2-40B4-BE49-F238E27FC236}">
                  <a16:creationId xmlns:a16="http://schemas.microsoft.com/office/drawing/2014/main" id="{368F73E4-71A3-4345-B9D1-9BD01CDD4EE3}"/>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0">
              <a:extLst>
                <a:ext uri="{FF2B5EF4-FFF2-40B4-BE49-F238E27FC236}">
                  <a16:creationId xmlns:a16="http://schemas.microsoft.com/office/drawing/2014/main" id="{81FE4127-559A-4BED-9E87-97A67DD1325E}"/>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1">
              <a:extLst>
                <a:ext uri="{FF2B5EF4-FFF2-40B4-BE49-F238E27FC236}">
                  <a16:creationId xmlns:a16="http://schemas.microsoft.com/office/drawing/2014/main" id="{00731389-6E0F-4BB2-B48B-49277E9DFEB1}"/>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2">
              <a:extLst>
                <a:ext uri="{FF2B5EF4-FFF2-40B4-BE49-F238E27FC236}">
                  <a16:creationId xmlns:a16="http://schemas.microsoft.com/office/drawing/2014/main" id="{65C74242-D7D7-4CD4-933E-D5F8C72FDB1D}"/>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3">
              <a:extLst>
                <a:ext uri="{FF2B5EF4-FFF2-40B4-BE49-F238E27FC236}">
                  <a16:creationId xmlns:a16="http://schemas.microsoft.com/office/drawing/2014/main" id="{3A5F3D88-C4EC-477A-BB47-772DB733599A}"/>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4">
              <a:extLst>
                <a:ext uri="{FF2B5EF4-FFF2-40B4-BE49-F238E27FC236}">
                  <a16:creationId xmlns:a16="http://schemas.microsoft.com/office/drawing/2014/main" id="{313B2963-9302-4FBB-B695-9BC727A41E83}"/>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5">
              <a:extLst>
                <a:ext uri="{FF2B5EF4-FFF2-40B4-BE49-F238E27FC236}">
                  <a16:creationId xmlns:a16="http://schemas.microsoft.com/office/drawing/2014/main" id="{D508349F-8FB2-4F86-B7CF-7C6BF81ED31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6">
              <a:extLst>
                <a:ext uri="{FF2B5EF4-FFF2-40B4-BE49-F238E27FC236}">
                  <a16:creationId xmlns:a16="http://schemas.microsoft.com/office/drawing/2014/main" id="{A857D174-21EA-4274-91FD-DC883F1C0A2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7">
              <a:extLst>
                <a:ext uri="{FF2B5EF4-FFF2-40B4-BE49-F238E27FC236}">
                  <a16:creationId xmlns:a16="http://schemas.microsoft.com/office/drawing/2014/main" id="{1ABD7753-57B1-4F31-B404-44E34620877A}"/>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6" name="Text Placeholder 20">
            <a:extLst>
              <a:ext uri="{FF2B5EF4-FFF2-40B4-BE49-F238E27FC236}">
                <a16:creationId xmlns:a16="http://schemas.microsoft.com/office/drawing/2014/main" id="{4A2E85B4-7283-4562-B675-D49EFE6C6E26}"/>
              </a:ext>
            </a:extLst>
          </p:cNvPr>
          <p:cNvSpPr>
            <a:spLocks noGrp="1"/>
          </p:cNvSpPr>
          <p:nvPr>
            <p:ph type="body" sz="quarter" idx="16" hasCustomPrompt="1"/>
          </p:nvPr>
        </p:nvSpPr>
        <p:spPr>
          <a:xfrm>
            <a:off x="828675" y="1825625"/>
            <a:ext cx="5181600" cy="348875"/>
          </a:xfrm>
        </p:spPr>
        <p:txBody>
          <a:bodyPr>
            <a:noAutofit/>
          </a:bodyPr>
          <a:lstStyle>
            <a:lvl1pPr marL="0" indent="0">
              <a:buNone/>
              <a:defRPr sz="2400" b="1">
                <a:gradFill>
                  <a:gsLst>
                    <a:gs pos="0">
                      <a:schemeClr val="bg1"/>
                    </a:gs>
                    <a:gs pos="100000">
                      <a:schemeClr val="bg1"/>
                    </a:gs>
                  </a:gsLst>
                  <a:lin ang="5400000" scaled="1"/>
                </a:gradFill>
              </a:defRPr>
            </a:lvl1pPr>
          </a:lstStyle>
          <a:p>
            <a:pPr lvl="0"/>
            <a:r>
              <a:rPr lang="en-US"/>
              <a:t>CLICK TO ADD TEXT</a:t>
            </a:r>
          </a:p>
        </p:txBody>
      </p:sp>
      <p:cxnSp>
        <p:nvCxnSpPr>
          <p:cNvPr id="58" name="Straight Connector 57">
            <a:extLst>
              <a:ext uri="{FF2B5EF4-FFF2-40B4-BE49-F238E27FC236}">
                <a16:creationId xmlns:a16="http://schemas.microsoft.com/office/drawing/2014/main" id="{06A06862-AD95-F748-9C79-64239377987A}"/>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59" name="Slide Number Placeholder 5">
            <a:extLst>
              <a:ext uri="{FF2B5EF4-FFF2-40B4-BE49-F238E27FC236}">
                <a16:creationId xmlns:a16="http://schemas.microsoft.com/office/drawing/2014/main" id="{42531C19-97D2-BD4A-AC52-1199187804A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1322DB4-C146-B94B-B278-AABDC3AEAF0B}"/>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3020720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ent with Images_Black">
    <p:bg>
      <p:bgPr>
        <a:solidFill>
          <a:schemeClr val="tx1"/>
        </a:soli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828675" y="1825625"/>
            <a:ext cx="5200650" cy="3770105"/>
          </a:xfrm>
        </p:spPr>
        <p:txBody>
          <a:bodyPr/>
          <a:lstStyle>
            <a:lvl1pPr>
              <a:defRPr>
                <a:gradFill>
                  <a:gsLst>
                    <a:gs pos="0">
                      <a:schemeClr val="bg1"/>
                    </a:gs>
                    <a:gs pos="100000">
                      <a:schemeClr val="bg1"/>
                    </a:gs>
                  </a:gsLst>
                  <a:lin ang="5400000" scaled="1"/>
                </a:gradFill>
              </a:defRPr>
            </a:lvl1pPr>
            <a:lvl2pPr>
              <a:defRPr/>
            </a:lvl2pPr>
            <a:lvl3pPr>
              <a:defRPr/>
            </a:lvl3pPr>
            <a:lvl4pPr>
              <a:defRPr/>
            </a:lvl4pPr>
            <a:lvl5pPr>
              <a:defRPr/>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8" name="Rectangle 7">
            <a:extLst>
              <a:ext uri="{FF2B5EF4-FFF2-40B4-BE49-F238E27FC236}">
                <a16:creationId xmlns:a16="http://schemas.microsoft.com/office/drawing/2014/main" id="{85F00E41-46DE-450E-85DE-AA76A30A2EE5}"/>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B069FAA-05B3-45AC-812C-007FECB1850C}"/>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7943CBD-B2A9-4966-ACA5-E9053F395B2B}"/>
              </a:ext>
            </a:extLst>
          </p:cNvPr>
          <p:cNvGrpSpPr/>
          <p:nvPr userDrawn="1"/>
        </p:nvGrpSpPr>
        <p:grpSpPr>
          <a:xfrm>
            <a:off x="862912" y="6316626"/>
            <a:ext cx="1327184" cy="316696"/>
            <a:chOff x="2944813" y="2309813"/>
            <a:chExt cx="1290638" cy="307975"/>
          </a:xfrm>
          <a:solidFill>
            <a:schemeClr val="bg1"/>
          </a:solidFill>
        </p:grpSpPr>
        <p:sp>
          <p:nvSpPr>
            <p:cNvPr id="13" name="Freeform 69">
              <a:extLst>
                <a:ext uri="{FF2B5EF4-FFF2-40B4-BE49-F238E27FC236}">
                  <a16:creationId xmlns:a16="http://schemas.microsoft.com/office/drawing/2014/main" id="{D85904D3-B093-41E7-874B-C592F37AC2EA}"/>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0">
              <a:extLst>
                <a:ext uri="{FF2B5EF4-FFF2-40B4-BE49-F238E27FC236}">
                  <a16:creationId xmlns:a16="http://schemas.microsoft.com/office/drawing/2014/main" id="{6088409E-5DC3-438F-A6A6-8EDF2DD5A6AD}"/>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1">
              <a:extLst>
                <a:ext uri="{FF2B5EF4-FFF2-40B4-BE49-F238E27FC236}">
                  <a16:creationId xmlns:a16="http://schemas.microsoft.com/office/drawing/2014/main" id="{00662504-05B4-47C4-BE85-E9B8DBDFB378}"/>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2">
              <a:extLst>
                <a:ext uri="{FF2B5EF4-FFF2-40B4-BE49-F238E27FC236}">
                  <a16:creationId xmlns:a16="http://schemas.microsoft.com/office/drawing/2014/main" id="{0E364EE1-B48D-4D85-A465-A8BEA32211AA}"/>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3">
              <a:extLst>
                <a:ext uri="{FF2B5EF4-FFF2-40B4-BE49-F238E27FC236}">
                  <a16:creationId xmlns:a16="http://schemas.microsoft.com/office/drawing/2014/main" id="{C3C26F9E-970A-4433-A590-E1C5C7CB58C1}"/>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4">
              <a:extLst>
                <a:ext uri="{FF2B5EF4-FFF2-40B4-BE49-F238E27FC236}">
                  <a16:creationId xmlns:a16="http://schemas.microsoft.com/office/drawing/2014/main" id="{7FE7203E-918F-4E0F-89B8-C36573BD528C}"/>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5">
              <a:extLst>
                <a:ext uri="{FF2B5EF4-FFF2-40B4-BE49-F238E27FC236}">
                  <a16:creationId xmlns:a16="http://schemas.microsoft.com/office/drawing/2014/main" id="{B8FC7113-7E2F-4673-95E0-EE31B55F46F5}"/>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6">
              <a:extLst>
                <a:ext uri="{FF2B5EF4-FFF2-40B4-BE49-F238E27FC236}">
                  <a16:creationId xmlns:a16="http://schemas.microsoft.com/office/drawing/2014/main" id="{9B1E8BDF-BC3A-47BE-9ED6-67CD8D1E1D53}"/>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7">
              <a:extLst>
                <a:ext uri="{FF2B5EF4-FFF2-40B4-BE49-F238E27FC236}">
                  <a16:creationId xmlns:a16="http://schemas.microsoft.com/office/drawing/2014/main" id="{5ABF5890-FA6B-49D5-AB84-636B7B0F1DDA}"/>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4F754BCE-0FB4-4571-87AF-1D50EA5431D0}"/>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7B143973-CD5E-49F2-B1A0-045F264BF0E7}"/>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5AA7F6EA-C5F1-4BB4-91FC-B8F95C1D0A3F}"/>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89493EF7-BB24-4967-AA18-954129874093}"/>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2024EA76-8B2B-4DB8-A00E-E9D60200E6E3}"/>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1ABD16B2-E943-41FA-AF69-43AB40E54C4D}"/>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B264D4C6-19BF-456E-ACF9-6D67E5AA3FA7}"/>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5">
              <a:extLst>
                <a:ext uri="{FF2B5EF4-FFF2-40B4-BE49-F238E27FC236}">
                  <a16:creationId xmlns:a16="http://schemas.microsoft.com/office/drawing/2014/main" id="{47B8072A-26A7-46B9-97FC-47375157413C}"/>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6">
              <a:extLst>
                <a:ext uri="{FF2B5EF4-FFF2-40B4-BE49-F238E27FC236}">
                  <a16:creationId xmlns:a16="http://schemas.microsoft.com/office/drawing/2014/main" id="{B8E63358-3C90-4466-BC2C-7C2B5FBC87F5}"/>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BA572CFC-FE81-4B83-B503-1E519A05D0D5}"/>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8">
              <a:extLst>
                <a:ext uri="{FF2B5EF4-FFF2-40B4-BE49-F238E27FC236}">
                  <a16:creationId xmlns:a16="http://schemas.microsoft.com/office/drawing/2014/main" id="{D31BD59C-2CBD-4184-9FBA-9E62306ADA24}"/>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9">
              <a:extLst>
                <a:ext uri="{FF2B5EF4-FFF2-40B4-BE49-F238E27FC236}">
                  <a16:creationId xmlns:a16="http://schemas.microsoft.com/office/drawing/2014/main" id="{CB1DDAC2-D978-4A67-B981-8645E87240E6}"/>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0">
              <a:extLst>
                <a:ext uri="{FF2B5EF4-FFF2-40B4-BE49-F238E27FC236}">
                  <a16:creationId xmlns:a16="http://schemas.microsoft.com/office/drawing/2014/main" id="{2826BE62-200F-444C-81D9-48559A8D8165}"/>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1">
              <a:extLst>
                <a:ext uri="{FF2B5EF4-FFF2-40B4-BE49-F238E27FC236}">
                  <a16:creationId xmlns:a16="http://schemas.microsoft.com/office/drawing/2014/main" id="{560B9055-EB48-4566-A9C7-DE43BCE454F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2">
              <a:extLst>
                <a:ext uri="{FF2B5EF4-FFF2-40B4-BE49-F238E27FC236}">
                  <a16:creationId xmlns:a16="http://schemas.microsoft.com/office/drawing/2014/main" id="{23C2B384-7258-493D-B810-B7CD6809948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3">
              <a:extLst>
                <a:ext uri="{FF2B5EF4-FFF2-40B4-BE49-F238E27FC236}">
                  <a16:creationId xmlns:a16="http://schemas.microsoft.com/office/drawing/2014/main" id="{13A2BEED-8B92-4DAA-8544-AAAEC36627DA}"/>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4">
              <a:extLst>
                <a:ext uri="{FF2B5EF4-FFF2-40B4-BE49-F238E27FC236}">
                  <a16:creationId xmlns:a16="http://schemas.microsoft.com/office/drawing/2014/main" id="{4B3A06E7-D336-4B0F-8503-19ADA1CEC4B5}"/>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5">
              <a:extLst>
                <a:ext uri="{FF2B5EF4-FFF2-40B4-BE49-F238E27FC236}">
                  <a16:creationId xmlns:a16="http://schemas.microsoft.com/office/drawing/2014/main" id="{F555710F-2788-4E54-8FF2-80358C967F9A}"/>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6">
              <a:extLst>
                <a:ext uri="{FF2B5EF4-FFF2-40B4-BE49-F238E27FC236}">
                  <a16:creationId xmlns:a16="http://schemas.microsoft.com/office/drawing/2014/main" id="{70A70E35-962C-48B2-8150-E77D0249A4A8}"/>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7">
              <a:extLst>
                <a:ext uri="{FF2B5EF4-FFF2-40B4-BE49-F238E27FC236}">
                  <a16:creationId xmlns:a16="http://schemas.microsoft.com/office/drawing/2014/main" id="{FCDA3DAC-0C02-40C7-9241-80034714A10C}"/>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8">
              <a:extLst>
                <a:ext uri="{FF2B5EF4-FFF2-40B4-BE49-F238E27FC236}">
                  <a16:creationId xmlns:a16="http://schemas.microsoft.com/office/drawing/2014/main" id="{4DC0C65F-673F-4FE1-870B-7DACB4BC8582}"/>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9">
              <a:extLst>
                <a:ext uri="{FF2B5EF4-FFF2-40B4-BE49-F238E27FC236}">
                  <a16:creationId xmlns:a16="http://schemas.microsoft.com/office/drawing/2014/main" id="{368F73E4-71A3-4345-B9D1-9BD01CDD4EE3}"/>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0">
              <a:extLst>
                <a:ext uri="{FF2B5EF4-FFF2-40B4-BE49-F238E27FC236}">
                  <a16:creationId xmlns:a16="http://schemas.microsoft.com/office/drawing/2014/main" id="{81FE4127-559A-4BED-9E87-97A67DD1325E}"/>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1">
              <a:extLst>
                <a:ext uri="{FF2B5EF4-FFF2-40B4-BE49-F238E27FC236}">
                  <a16:creationId xmlns:a16="http://schemas.microsoft.com/office/drawing/2014/main" id="{00731389-6E0F-4BB2-B48B-49277E9DFEB1}"/>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2">
              <a:extLst>
                <a:ext uri="{FF2B5EF4-FFF2-40B4-BE49-F238E27FC236}">
                  <a16:creationId xmlns:a16="http://schemas.microsoft.com/office/drawing/2014/main" id="{65C74242-D7D7-4CD4-933E-D5F8C72FDB1D}"/>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3">
              <a:extLst>
                <a:ext uri="{FF2B5EF4-FFF2-40B4-BE49-F238E27FC236}">
                  <a16:creationId xmlns:a16="http://schemas.microsoft.com/office/drawing/2014/main" id="{3A5F3D88-C4EC-477A-BB47-772DB733599A}"/>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4">
              <a:extLst>
                <a:ext uri="{FF2B5EF4-FFF2-40B4-BE49-F238E27FC236}">
                  <a16:creationId xmlns:a16="http://schemas.microsoft.com/office/drawing/2014/main" id="{313B2963-9302-4FBB-B695-9BC727A41E83}"/>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5">
              <a:extLst>
                <a:ext uri="{FF2B5EF4-FFF2-40B4-BE49-F238E27FC236}">
                  <a16:creationId xmlns:a16="http://schemas.microsoft.com/office/drawing/2014/main" id="{D508349F-8FB2-4F86-B7CF-7C6BF81ED31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6">
              <a:extLst>
                <a:ext uri="{FF2B5EF4-FFF2-40B4-BE49-F238E27FC236}">
                  <a16:creationId xmlns:a16="http://schemas.microsoft.com/office/drawing/2014/main" id="{A857D174-21EA-4274-91FD-DC883F1C0A2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7">
              <a:extLst>
                <a:ext uri="{FF2B5EF4-FFF2-40B4-BE49-F238E27FC236}">
                  <a16:creationId xmlns:a16="http://schemas.microsoft.com/office/drawing/2014/main" id="{1ABD7753-57B1-4F31-B404-44E34620877A}"/>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Text Placeholder 20">
            <a:extLst>
              <a:ext uri="{FF2B5EF4-FFF2-40B4-BE49-F238E27FC236}">
                <a16:creationId xmlns:a16="http://schemas.microsoft.com/office/drawing/2014/main" id="{12789E70-9A77-40DA-8D89-D261434D1D2D}"/>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chemeClr val="bg1"/>
                    </a:gs>
                    <a:gs pos="100000">
                      <a:schemeClr val="bg1"/>
                    </a:gs>
                  </a:gsLst>
                  <a:lin ang="5400000" scaled="1"/>
                </a:gradFill>
              </a:defRPr>
            </a:lvl1pPr>
          </a:lstStyle>
          <a:p>
            <a:pPr lvl="0"/>
            <a:r>
              <a:rPr lang="en-US"/>
              <a:t>This is caption text for above photo/graphic</a:t>
            </a:r>
          </a:p>
        </p:txBody>
      </p:sp>
      <p:sp>
        <p:nvSpPr>
          <p:cNvPr id="58" name="Picture Placeholder 3">
            <a:extLst>
              <a:ext uri="{FF2B5EF4-FFF2-40B4-BE49-F238E27FC236}">
                <a16:creationId xmlns:a16="http://schemas.microsoft.com/office/drawing/2014/main" id="{22E42D24-48CC-4A9F-8D22-3BA0BC9ABE0C}"/>
              </a:ext>
            </a:extLst>
          </p:cNvPr>
          <p:cNvSpPr>
            <a:spLocks noGrp="1"/>
          </p:cNvSpPr>
          <p:nvPr>
            <p:ph type="pic" sz="quarter" idx="16"/>
          </p:nvPr>
        </p:nvSpPr>
        <p:spPr>
          <a:xfrm>
            <a:off x="6181725" y="1825625"/>
            <a:ext cx="5181600" cy="3770313"/>
          </a:xfrm>
        </p:spPr>
        <p:txBody>
          <a:bodyPr/>
          <a:lstStyle>
            <a:lvl1pPr>
              <a:defRPr>
                <a:gradFill>
                  <a:gsLst>
                    <a:gs pos="0">
                      <a:schemeClr val="bg1"/>
                    </a:gs>
                    <a:gs pos="100000">
                      <a:schemeClr val="bg1"/>
                    </a:gs>
                  </a:gsLst>
                  <a:lin ang="5400000" scaled="1"/>
                </a:gradFill>
              </a:defRPr>
            </a:lvl1pPr>
          </a:lstStyle>
          <a:p>
            <a:r>
              <a:rPr lang="en-US"/>
              <a:t>Click icon to add picture</a:t>
            </a:r>
          </a:p>
        </p:txBody>
      </p:sp>
      <p:cxnSp>
        <p:nvCxnSpPr>
          <p:cNvPr id="59" name="Straight Connector 58">
            <a:extLst>
              <a:ext uri="{FF2B5EF4-FFF2-40B4-BE49-F238E27FC236}">
                <a16:creationId xmlns:a16="http://schemas.microsoft.com/office/drawing/2014/main" id="{7D8317EC-1A46-5A41-B741-6783BB96D5F7}"/>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60" name="Slide Number Placeholder 5">
            <a:extLst>
              <a:ext uri="{FF2B5EF4-FFF2-40B4-BE49-F238E27FC236}">
                <a16:creationId xmlns:a16="http://schemas.microsoft.com/office/drawing/2014/main" id="{52FDEC31-08E1-CE46-AE21-49391710BD2D}"/>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BF60B0EB-F381-8A41-B80D-C1B32651018D}"/>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3996935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_Dark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58F6A5-EB41-4160-8EA4-C30602685E40}"/>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54F039C-D361-4B6A-ADDC-5966235FA2AF}"/>
              </a:ext>
            </a:extLst>
          </p:cNvPr>
          <p:cNvCxnSpPr/>
          <p:nvPr userDrawn="1"/>
        </p:nvCxnSpPr>
        <p:spPr>
          <a:xfrm>
            <a:off x="967740" y="3230880"/>
            <a:ext cx="670560" cy="0"/>
          </a:xfrm>
          <a:prstGeom prst="line">
            <a:avLst/>
          </a:prstGeom>
          <a:noFill/>
          <a:ln w="63500" cap="flat" cmpd="sng" algn="ctr">
            <a:solidFill>
              <a:srgbClr val="5DA7E5"/>
            </a:solidFill>
            <a:prstDash val="solid"/>
            <a:miter lim="800000"/>
          </a:ln>
          <a:effectLst/>
        </p:spPr>
      </p:cxnSp>
      <p:sp>
        <p:nvSpPr>
          <p:cNvPr id="11" name="Title 10">
            <a:extLst>
              <a:ext uri="{FF2B5EF4-FFF2-40B4-BE49-F238E27FC236}">
                <a16:creationId xmlns:a16="http://schemas.microsoft.com/office/drawing/2014/main" id="{0FA16125-939E-4880-BCB9-99D9A40E426E}"/>
              </a:ext>
            </a:extLst>
          </p:cNvPr>
          <p:cNvSpPr>
            <a:spLocks noGrp="1"/>
          </p:cNvSpPr>
          <p:nvPr>
            <p:ph type="title" hasCustomPrompt="1"/>
          </p:nvPr>
        </p:nvSpPr>
        <p:spPr>
          <a:xfrm>
            <a:off x="838200" y="1964557"/>
            <a:ext cx="10456608" cy="889008"/>
          </a:xfrm>
        </p:spPr>
        <p:txBody>
          <a:bodyPr/>
          <a:lstStyle>
            <a:lvl1pPr>
              <a:defRPr spc="0" baseline="0"/>
            </a:lvl1pPr>
          </a:lstStyle>
          <a:p>
            <a:r>
              <a:rPr lang="en-US"/>
              <a:t>SECTION TITLE</a:t>
            </a:r>
          </a:p>
        </p:txBody>
      </p:sp>
      <p:sp>
        <p:nvSpPr>
          <p:cNvPr id="13" name="Text Placeholder 12">
            <a:extLst>
              <a:ext uri="{FF2B5EF4-FFF2-40B4-BE49-F238E27FC236}">
                <a16:creationId xmlns:a16="http://schemas.microsoft.com/office/drawing/2014/main" id="{B44774D3-AAB2-4AF2-B765-F0D9A2109172}"/>
              </a:ext>
            </a:extLst>
          </p:cNvPr>
          <p:cNvSpPr>
            <a:spLocks noGrp="1"/>
          </p:cNvSpPr>
          <p:nvPr>
            <p:ph type="body" sz="quarter" idx="13" hasCustomPrompt="1"/>
          </p:nvPr>
        </p:nvSpPr>
        <p:spPr>
          <a:xfrm>
            <a:off x="847725" y="3727488"/>
            <a:ext cx="9497279" cy="2114550"/>
          </a:xfrm>
        </p:spPr>
        <p:txBody>
          <a:bodyPr>
            <a:normAutofit/>
          </a:bodyPr>
          <a:lstStyle>
            <a:lvl1pPr marL="0" indent="0">
              <a:buNone/>
              <a:defRPr sz="2000">
                <a:gradFill>
                  <a:gsLst>
                    <a:gs pos="0">
                      <a:srgbClr val="7C7D7F"/>
                    </a:gs>
                    <a:gs pos="100000">
                      <a:srgbClr val="7C7D7F"/>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spTree>
    <p:extLst>
      <p:ext uri="{BB962C8B-B14F-4D97-AF65-F5344CB8AC3E}">
        <p14:creationId xmlns:p14="http://schemas.microsoft.com/office/powerpoint/2010/main" val="2284028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ntent_Black">
    <p:bg>
      <p:bgPr>
        <a:solidFill>
          <a:schemeClr val="tx1"/>
        </a:solidFill>
        <a:effectLst/>
      </p:bgPr>
    </p:bg>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95329"/>
            <a:ext cx="5200650" cy="3200401"/>
          </a:xfrm>
        </p:spPr>
        <p:txBody>
          <a:bodyPr/>
          <a:lstStyle>
            <a:lvl1pPr>
              <a:defRPr>
                <a:gradFill>
                  <a:gsLst>
                    <a:gs pos="0">
                      <a:schemeClr val="bg1"/>
                    </a:gs>
                    <a:gs pos="100000">
                      <a:schemeClr val="bg1"/>
                    </a:gs>
                  </a:gsLst>
                  <a:lin ang="5400000" scaled="1"/>
                </a:gradFill>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chemeClr val="bg1"/>
                    </a:gs>
                    <a:gs pos="100000">
                      <a:schemeClr val="bg1"/>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21" name="Text Placeholder 20">
            <a:extLst>
              <a:ext uri="{FF2B5EF4-FFF2-40B4-BE49-F238E27FC236}">
                <a16:creationId xmlns:a16="http://schemas.microsoft.com/office/drawing/2014/main" id="{3EBD1D46-05CC-43DC-A994-8701275CEFE5}"/>
              </a:ext>
            </a:extLst>
          </p:cNvPr>
          <p:cNvSpPr>
            <a:spLocks noGrp="1"/>
          </p:cNvSpPr>
          <p:nvPr>
            <p:ph type="body" sz="quarter" idx="13"/>
          </p:nvPr>
        </p:nvSpPr>
        <p:spPr>
          <a:xfrm>
            <a:off x="828675" y="5828087"/>
            <a:ext cx="5181600" cy="348875"/>
          </a:xfrm>
        </p:spPr>
        <p:txBody>
          <a:bodyPr>
            <a:normAutofit/>
          </a:bodyPr>
          <a:lstStyle>
            <a:lvl1pPr marL="0" indent="0">
              <a:buNone/>
              <a:defRPr sz="1600">
                <a:gradFill>
                  <a:gsLst>
                    <a:gs pos="0">
                      <a:schemeClr val="bg1"/>
                    </a:gs>
                    <a:gs pos="100000">
                      <a:schemeClr val="bg1"/>
                    </a:gs>
                  </a:gsLst>
                  <a:lin ang="5400000" scaled="1"/>
                </a:gra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chemeClr val="bg1"/>
                    </a:gs>
                    <a:gs pos="100000">
                      <a:schemeClr val="bg1"/>
                    </a:gs>
                  </a:gsLst>
                  <a:lin ang="5400000" scaled="1"/>
                </a:gradFill>
              </a:defRPr>
            </a:lvl1pPr>
          </a:lstStyle>
          <a:p>
            <a:pPr lvl="0"/>
            <a:r>
              <a:rPr lang="en-US"/>
              <a:t>CLICK TO ADD TEXT</a:t>
            </a:r>
          </a:p>
        </p:txBody>
      </p:sp>
      <p:sp>
        <p:nvSpPr>
          <p:cNvPr id="8" name="Rectangle 7">
            <a:extLst>
              <a:ext uri="{FF2B5EF4-FFF2-40B4-BE49-F238E27FC236}">
                <a16:creationId xmlns:a16="http://schemas.microsoft.com/office/drawing/2014/main" id="{85F00E41-46DE-450E-85DE-AA76A30A2EE5}"/>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B069FAA-05B3-45AC-812C-007FECB1850C}"/>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7943CBD-B2A9-4966-ACA5-E9053F395B2B}"/>
              </a:ext>
            </a:extLst>
          </p:cNvPr>
          <p:cNvGrpSpPr/>
          <p:nvPr userDrawn="1"/>
        </p:nvGrpSpPr>
        <p:grpSpPr>
          <a:xfrm>
            <a:off x="862912" y="6316626"/>
            <a:ext cx="1327184" cy="316696"/>
            <a:chOff x="2944813" y="2309813"/>
            <a:chExt cx="1290638" cy="307975"/>
          </a:xfrm>
          <a:solidFill>
            <a:schemeClr val="bg1"/>
          </a:solidFill>
        </p:grpSpPr>
        <p:sp>
          <p:nvSpPr>
            <p:cNvPr id="13" name="Freeform 69">
              <a:extLst>
                <a:ext uri="{FF2B5EF4-FFF2-40B4-BE49-F238E27FC236}">
                  <a16:creationId xmlns:a16="http://schemas.microsoft.com/office/drawing/2014/main" id="{D85904D3-B093-41E7-874B-C592F37AC2EA}"/>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0">
              <a:extLst>
                <a:ext uri="{FF2B5EF4-FFF2-40B4-BE49-F238E27FC236}">
                  <a16:creationId xmlns:a16="http://schemas.microsoft.com/office/drawing/2014/main" id="{6088409E-5DC3-438F-A6A6-8EDF2DD5A6AD}"/>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1">
              <a:extLst>
                <a:ext uri="{FF2B5EF4-FFF2-40B4-BE49-F238E27FC236}">
                  <a16:creationId xmlns:a16="http://schemas.microsoft.com/office/drawing/2014/main" id="{00662504-05B4-47C4-BE85-E9B8DBDFB378}"/>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2">
              <a:extLst>
                <a:ext uri="{FF2B5EF4-FFF2-40B4-BE49-F238E27FC236}">
                  <a16:creationId xmlns:a16="http://schemas.microsoft.com/office/drawing/2014/main" id="{0E364EE1-B48D-4D85-A465-A8BEA32211AA}"/>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3">
              <a:extLst>
                <a:ext uri="{FF2B5EF4-FFF2-40B4-BE49-F238E27FC236}">
                  <a16:creationId xmlns:a16="http://schemas.microsoft.com/office/drawing/2014/main" id="{C3C26F9E-970A-4433-A590-E1C5C7CB58C1}"/>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4">
              <a:extLst>
                <a:ext uri="{FF2B5EF4-FFF2-40B4-BE49-F238E27FC236}">
                  <a16:creationId xmlns:a16="http://schemas.microsoft.com/office/drawing/2014/main" id="{7FE7203E-918F-4E0F-89B8-C36573BD528C}"/>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5">
              <a:extLst>
                <a:ext uri="{FF2B5EF4-FFF2-40B4-BE49-F238E27FC236}">
                  <a16:creationId xmlns:a16="http://schemas.microsoft.com/office/drawing/2014/main" id="{B8FC7113-7E2F-4673-95E0-EE31B55F46F5}"/>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6">
              <a:extLst>
                <a:ext uri="{FF2B5EF4-FFF2-40B4-BE49-F238E27FC236}">
                  <a16:creationId xmlns:a16="http://schemas.microsoft.com/office/drawing/2014/main" id="{9B1E8BDF-BC3A-47BE-9ED6-67CD8D1E1D53}"/>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7">
              <a:extLst>
                <a:ext uri="{FF2B5EF4-FFF2-40B4-BE49-F238E27FC236}">
                  <a16:creationId xmlns:a16="http://schemas.microsoft.com/office/drawing/2014/main" id="{5ABF5890-FA6B-49D5-AB84-636B7B0F1DDA}"/>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4F754BCE-0FB4-4571-87AF-1D50EA5431D0}"/>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7B143973-CD5E-49F2-B1A0-045F264BF0E7}"/>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5AA7F6EA-C5F1-4BB4-91FC-B8F95C1D0A3F}"/>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89493EF7-BB24-4967-AA18-954129874093}"/>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2024EA76-8B2B-4DB8-A00E-E9D60200E6E3}"/>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1ABD16B2-E943-41FA-AF69-43AB40E54C4D}"/>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B264D4C6-19BF-456E-ACF9-6D67E5AA3FA7}"/>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5">
              <a:extLst>
                <a:ext uri="{FF2B5EF4-FFF2-40B4-BE49-F238E27FC236}">
                  <a16:creationId xmlns:a16="http://schemas.microsoft.com/office/drawing/2014/main" id="{47B8072A-26A7-46B9-97FC-47375157413C}"/>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6">
              <a:extLst>
                <a:ext uri="{FF2B5EF4-FFF2-40B4-BE49-F238E27FC236}">
                  <a16:creationId xmlns:a16="http://schemas.microsoft.com/office/drawing/2014/main" id="{B8E63358-3C90-4466-BC2C-7C2B5FBC87F5}"/>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BA572CFC-FE81-4B83-B503-1E519A05D0D5}"/>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8">
              <a:extLst>
                <a:ext uri="{FF2B5EF4-FFF2-40B4-BE49-F238E27FC236}">
                  <a16:creationId xmlns:a16="http://schemas.microsoft.com/office/drawing/2014/main" id="{D31BD59C-2CBD-4184-9FBA-9E62306ADA24}"/>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9">
              <a:extLst>
                <a:ext uri="{FF2B5EF4-FFF2-40B4-BE49-F238E27FC236}">
                  <a16:creationId xmlns:a16="http://schemas.microsoft.com/office/drawing/2014/main" id="{CB1DDAC2-D978-4A67-B981-8645E87240E6}"/>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0">
              <a:extLst>
                <a:ext uri="{FF2B5EF4-FFF2-40B4-BE49-F238E27FC236}">
                  <a16:creationId xmlns:a16="http://schemas.microsoft.com/office/drawing/2014/main" id="{2826BE62-200F-444C-81D9-48559A8D8165}"/>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1">
              <a:extLst>
                <a:ext uri="{FF2B5EF4-FFF2-40B4-BE49-F238E27FC236}">
                  <a16:creationId xmlns:a16="http://schemas.microsoft.com/office/drawing/2014/main" id="{560B9055-EB48-4566-A9C7-DE43BCE454F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2">
              <a:extLst>
                <a:ext uri="{FF2B5EF4-FFF2-40B4-BE49-F238E27FC236}">
                  <a16:creationId xmlns:a16="http://schemas.microsoft.com/office/drawing/2014/main" id="{23C2B384-7258-493D-B810-B7CD6809948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3">
              <a:extLst>
                <a:ext uri="{FF2B5EF4-FFF2-40B4-BE49-F238E27FC236}">
                  <a16:creationId xmlns:a16="http://schemas.microsoft.com/office/drawing/2014/main" id="{13A2BEED-8B92-4DAA-8544-AAAEC36627DA}"/>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4">
              <a:extLst>
                <a:ext uri="{FF2B5EF4-FFF2-40B4-BE49-F238E27FC236}">
                  <a16:creationId xmlns:a16="http://schemas.microsoft.com/office/drawing/2014/main" id="{4B3A06E7-D336-4B0F-8503-19ADA1CEC4B5}"/>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5">
              <a:extLst>
                <a:ext uri="{FF2B5EF4-FFF2-40B4-BE49-F238E27FC236}">
                  <a16:creationId xmlns:a16="http://schemas.microsoft.com/office/drawing/2014/main" id="{F555710F-2788-4E54-8FF2-80358C967F9A}"/>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6">
              <a:extLst>
                <a:ext uri="{FF2B5EF4-FFF2-40B4-BE49-F238E27FC236}">
                  <a16:creationId xmlns:a16="http://schemas.microsoft.com/office/drawing/2014/main" id="{70A70E35-962C-48B2-8150-E77D0249A4A8}"/>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7">
              <a:extLst>
                <a:ext uri="{FF2B5EF4-FFF2-40B4-BE49-F238E27FC236}">
                  <a16:creationId xmlns:a16="http://schemas.microsoft.com/office/drawing/2014/main" id="{FCDA3DAC-0C02-40C7-9241-80034714A10C}"/>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8">
              <a:extLst>
                <a:ext uri="{FF2B5EF4-FFF2-40B4-BE49-F238E27FC236}">
                  <a16:creationId xmlns:a16="http://schemas.microsoft.com/office/drawing/2014/main" id="{4DC0C65F-673F-4FE1-870B-7DACB4BC8582}"/>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9">
              <a:extLst>
                <a:ext uri="{FF2B5EF4-FFF2-40B4-BE49-F238E27FC236}">
                  <a16:creationId xmlns:a16="http://schemas.microsoft.com/office/drawing/2014/main" id="{368F73E4-71A3-4345-B9D1-9BD01CDD4EE3}"/>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0">
              <a:extLst>
                <a:ext uri="{FF2B5EF4-FFF2-40B4-BE49-F238E27FC236}">
                  <a16:creationId xmlns:a16="http://schemas.microsoft.com/office/drawing/2014/main" id="{81FE4127-559A-4BED-9E87-97A67DD1325E}"/>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1">
              <a:extLst>
                <a:ext uri="{FF2B5EF4-FFF2-40B4-BE49-F238E27FC236}">
                  <a16:creationId xmlns:a16="http://schemas.microsoft.com/office/drawing/2014/main" id="{00731389-6E0F-4BB2-B48B-49277E9DFEB1}"/>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2">
              <a:extLst>
                <a:ext uri="{FF2B5EF4-FFF2-40B4-BE49-F238E27FC236}">
                  <a16:creationId xmlns:a16="http://schemas.microsoft.com/office/drawing/2014/main" id="{65C74242-D7D7-4CD4-933E-D5F8C72FDB1D}"/>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3">
              <a:extLst>
                <a:ext uri="{FF2B5EF4-FFF2-40B4-BE49-F238E27FC236}">
                  <a16:creationId xmlns:a16="http://schemas.microsoft.com/office/drawing/2014/main" id="{3A5F3D88-C4EC-477A-BB47-772DB733599A}"/>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4">
              <a:extLst>
                <a:ext uri="{FF2B5EF4-FFF2-40B4-BE49-F238E27FC236}">
                  <a16:creationId xmlns:a16="http://schemas.microsoft.com/office/drawing/2014/main" id="{313B2963-9302-4FBB-B695-9BC727A41E83}"/>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5">
              <a:extLst>
                <a:ext uri="{FF2B5EF4-FFF2-40B4-BE49-F238E27FC236}">
                  <a16:creationId xmlns:a16="http://schemas.microsoft.com/office/drawing/2014/main" id="{D508349F-8FB2-4F86-B7CF-7C6BF81ED31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6">
              <a:extLst>
                <a:ext uri="{FF2B5EF4-FFF2-40B4-BE49-F238E27FC236}">
                  <a16:creationId xmlns:a16="http://schemas.microsoft.com/office/drawing/2014/main" id="{A857D174-21EA-4274-91FD-DC883F1C0A2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7">
              <a:extLst>
                <a:ext uri="{FF2B5EF4-FFF2-40B4-BE49-F238E27FC236}">
                  <a16:creationId xmlns:a16="http://schemas.microsoft.com/office/drawing/2014/main" id="{1ABD7753-57B1-4F31-B404-44E34620877A}"/>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57" name="Straight Connector 56">
            <a:extLst>
              <a:ext uri="{FF2B5EF4-FFF2-40B4-BE49-F238E27FC236}">
                <a16:creationId xmlns:a16="http://schemas.microsoft.com/office/drawing/2014/main" id="{28C6D5E8-C08C-1B48-A458-E7C2E9BC2311}"/>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58" name="Slide Number Placeholder 5">
            <a:extLst>
              <a:ext uri="{FF2B5EF4-FFF2-40B4-BE49-F238E27FC236}">
                <a16:creationId xmlns:a16="http://schemas.microsoft.com/office/drawing/2014/main" id="{EE9CC86B-E3CE-C04D-835F-798CC0CBD4DD}"/>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4B586E-4476-B744-9295-DC686BBD4AB7}"/>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30526620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Content_Black">
    <p:bg>
      <p:bgPr>
        <a:solidFill>
          <a:schemeClr val="tx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4FA1511-4445-4FFA-91C4-DF4D55AA02FC}"/>
              </a:ext>
            </a:extLst>
          </p:cNvPr>
          <p:cNvSpPr>
            <a:spLocks noGrp="1"/>
          </p:cNvSpPr>
          <p:nvPr>
            <p:ph sz="quarter" idx="12"/>
          </p:nvPr>
        </p:nvSpPr>
        <p:spPr>
          <a:xfrm>
            <a:off x="838201" y="1825625"/>
            <a:ext cx="10506074" cy="4114800"/>
          </a:xfrm>
        </p:spPr>
        <p:txBody>
          <a:bodyPr/>
          <a:lstStyle>
            <a:lvl1pPr>
              <a:defRPr>
                <a:gradFill>
                  <a:gsLst>
                    <a:gs pos="0">
                      <a:schemeClr val="bg1"/>
                    </a:gs>
                    <a:gs pos="100000">
                      <a:schemeClr val="bg1"/>
                    </a:gs>
                  </a:gsLst>
                  <a:lin ang="5400000" scaled="1"/>
                </a:gradFill>
              </a:defRPr>
            </a:lvl1pPr>
            <a:lvl2pPr>
              <a:defRPr>
                <a:gradFill>
                  <a:gsLst>
                    <a:gs pos="0">
                      <a:schemeClr val="bg1"/>
                    </a:gs>
                    <a:gs pos="100000">
                      <a:schemeClr val="bg1"/>
                    </a:gs>
                  </a:gsLst>
                  <a:lin ang="5400000" scaled="1"/>
                </a:gradFill>
              </a:defRPr>
            </a:lvl2pPr>
            <a:lvl3pPr>
              <a:defRPr>
                <a:gradFill>
                  <a:gsLst>
                    <a:gs pos="0">
                      <a:schemeClr val="bg1"/>
                    </a:gs>
                    <a:gs pos="100000">
                      <a:schemeClr val="bg1"/>
                    </a:gs>
                  </a:gsLst>
                  <a:lin ang="5400000" scaled="1"/>
                </a:gradFill>
              </a:defRPr>
            </a:lvl3pPr>
            <a:lvl4pPr>
              <a:defRPr>
                <a:gradFill>
                  <a:gsLst>
                    <a:gs pos="0">
                      <a:schemeClr val="bg1"/>
                    </a:gs>
                    <a:gs pos="100000">
                      <a:schemeClr val="bg1"/>
                    </a:gs>
                  </a:gsLst>
                  <a:lin ang="5400000" scaled="1"/>
                </a:gradFill>
              </a:defRPr>
            </a:lvl4pPr>
            <a:lvl5pPr>
              <a:defRPr>
                <a:gradFill>
                  <a:gsLst>
                    <a:gs pos="0">
                      <a:schemeClr val="bg1"/>
                    </a:gs>
                    <a:gs pos="100000">
                      <a:schemeClr val="bg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D34AA5D-AB7F-4255-8605-25A0B55E2D14}"/>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C0FB195-2DFE-4A53-8982-6822D962D7D6}"/>
              </a:ext>
            </a:extLst>
          </p:cNvPr>
          <p:cNvGrpSpPr/>
          <p:nvPr userDrawn="1"/>
        </p:nvGrpSpPr>
        <p:grpSpPr>
          <a:xfrm>
            <a:off x="862912" y="6316626"/>
            <a:ext cx="1327184" cy="316696"/>
            <a:chOff x="2944813" y="2309813"/>
            <a:chExt cx="1290638" cy="307975"/>
          </a:xfrm>
          <a:solidFill>
            <a:schemeClr val="bg1"/>
          </a:solidFill>
        </p:grpSpPr>
        <p:sp>
          <p:nvSpPr>
            <p:cNvPr id="11" name="Freeform 69">
              <a:extLst>
                <a:ext uri="{FF2B5EF4-FFF2-40B4-BE49-F238E27FC236}">
                  <a16:creationId xmlns:a16="http://schemas.microsoft.com/office/drawing/2014/main" id="{53BD644D-E9BD-4A41-B030-58D9DC89F22B}"/>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0">
              <a:extLst>
                <a:ext uri="{FF2B5EF4-FFF2-40B4-BE49-F238E27FC236}">
                  <a16:creationId xmlns:a16="http://schemas.microsoft.com/office/drawing/2014/main" id="{E27E3E60-C25A-4FF7-A42F-B2B0D1FB42FF}"/>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1">
              <a:extLst>
                <a:ext uri="{FF2B5EF4-FFF2-40B4-BE49-F238E27FC236}">
                  <a16:creationId xmlns:a16="http://schemas.microsoft.com/office/drawing/2014/main" id="{0023CCE4-6084-4D01-ABC1-BCE0E1ED5ED3}"/>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2">
              <a:extLst>
                <a:ext uri="{FF2B5EF4-FFF2-40B4-BE49-F238E27FC236}">
                  <a16:creationId xmlns:a16="http://schemas.microsoft.com/office/drawing/2014/main" id="{CF0301F2-854F-4ECA-BF2A-96FE9D0D6A9F}"/>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3">
              <a:extLst>
                <a:ext uri="{FF2B5EF4-FFF2-40B4-BE49-F238E27FC236}">
                  <a16:creationId xmlns:a16="http://schemas.microsoft.com/office/drawing/2014/main" id="{002416CD-A5D6-4711-A52D-5C64CBEC45C4}"/>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4">
              <a:extLst>
                <a:ext uri="{FF2B5EF4-FFF2-40B4-BE49-F238E27FC236}">
                  <a16:creationId xmlns:a16="http://schemas.microsoft.com/office/drawing/2014/main" id="{1806A255-DD19-478C-A781-21C49FBC144A}"/>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5">
              <a:extLst>
                <a:ext uri="{FF2B5EF4-FFF2-40B4-BE49-F238E27FC236}">
                  <a16:creationId xmlns:a16="http://schemas.microsoft.com/office/drawing/2014/main" id="{1A1F5960-58FF-4F2B-887B-644D403EB07E}"/>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6">
              <a:extLst>
                <a:ext uri="{FF2B5EF4-FFF2-40B4-BE49-F238E27FC236}">
                  <a16:creationId xmlns:a16="http://schemas.microsoft.com/office/drawing/2014/main" id="{B53A9D91-F1E6-4C80-B2B2-4379E335F830}"/>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7">
              <a:extLst>
                <a:ext uri="{FF2B5EF4-FFF2-40B4-BE49-F238E27FC236}">
                  <a16:creationId xmlns:a16="http://schemas.microsoft.com/office/drawing/2014/main" id="{6B55BC9B-C529-4B99-8FBB-5A734843DCC3}"/>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8">
              <a:extLst>
                <a:ext uri="{FF2B5EF4-FFF2-40B4-BE49-F238E27FC236}">
                  <a16:creationId xmlns:a16="http://schemas.microsoft.com/office/drawing/2014/main" id="{9563F84D-94EA-4ECE-BA18-C32928018CA5}"/>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32F3A0B9-8F2F-4C53-A088-9B28431C257F}"/>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0">
              <a:extLst>
                <a:ext uri="{FF2B5EF4-FFF2-40B4-BE49-F238E27FC236}">
                  <a16:creationId xmlns:a16="http://schemas.microsoft.com/office/drawing/2014/main" id="{F9876A09-799F-42E2-A1E7-F14558A87C24}"/>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81">
              <a:extLst>
                <a:ext uri="{FF2B5EF4-FFF2-40B4-BE49-F238E27FC236}">
                  <a16:creationId xmlns:a16="http://schemas.microsoft.com/office/drawing/2014/main" id="{EA527055-2B58-493F-A799-D83B963CD731}"/>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2">
              <a:extLst>
                <a:ext uri="{FF2B5EF4-FFF2-40B4-BE49-F238E27FC236}">
                  <a16:creationId xmlns:a16="http://schemas.microsoft.com/office/drawing/2014/main" id="{05353528-A27A-4487-A7AD-92393BB47C48}"/>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3">
              <a:extLst>
                <a:ext uri="{FF2B5EF4-FFF2-40B4-BE49-F238E27FC236}">
                  <a16:creationId xmlns:a16="http://schemas.microsoft.com/office/drawing/2014/main" id="{1C9A0236-B2A0-4865-B32B-82ABA4692B9D}"/>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4">
              <a:extLst>
                <a:ext uri="{FF2B5EF4-FFF2-40B4-BE49-F238E27FC236}">
                  <a16:creationId xmlns:a16="http://schemas.microsoft.com/office/drawing/2014/main" id="{ABA87F77-E86E-4617-B32E-7B847977779C}"/>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5">
              <a:extLst>
                <a:ext uri="{FF2B5EF4-FFF2-40B4-BE49-F238E27FC236}">
                  <a16:creationId xmlns:a16="http://schemas.microsoft.com/office/drawing/2014/main" id="{971518F4-1F33-44F4-8F46-85980CECF204}"/>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6">
              <a:extLst>
                <a:ext uri="{FF2B5EF4-FFF2-40B4-BE49-F238E27FC236}">
                  <a16:creationId xmlns:a16="http://schemas.microsoft.com/office/drawing/2014/main" id="{27C4F935-0FA8-4B7C-845D-1CEC74367B51}"/>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7">
              <a:extLst>
                <a:ext uri="{FF2B5EF4-FFF2-40B4-BE49-F238E27FC236}">
                  <a16:creationId xmlns:a16="http://schemas.microsoft.com/office/drawing/2014/main" id="{DD05E9C0-CB0E-48ED-9CF1-B8B5498B37A1}"/>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8">
              <a:extLst>
                <a:ext uri="{FF2B5EF4-FFF2-40B4-BE49-F238E27FC236}">
                  <a16:creationId xmlns:a16="http://schemas.microsoft.com/office/drawing/2014/main" id="{90662F79-A76B-48A4-9170-0CB530F31C16}"/>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A3F16BFE-2BF8-4C0D-B02F-3015285D3C5A}"/>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90">
              <a:extLst>
                <a:ext uri="{FF2B5EF4-FFF2-40B4-BE49-F238E27FC236}">
                  <a16:creationId xmlns:a16="http://schemas.microsoft.com/office/drawing/2014/main" id="{60F61BF0-08BF-421B-A601-B166780A7784}"/>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91">
              <a:extLst>
                <a:ext uri="{FF2B5EF4-FFF2-40B4-BE49-F238E27FC236}">
                  <a16:creationId xmlns:a16="http://schemas.microsoft.com/office/drawing/2014/main" id="{C8650CBC-C9AF-46D7-9826-CD9A860972FB}"/>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92">
              <a:extLst>
                <a:ext uri="{FF2B5EF4-FFF2-40B4-BE49-F238E27FC236}">
                  <a16:creationId xmlns:a16="http://schemas.microsoft.com/office/drawing/2014/main" id="{0944F4E1-3A65-40D3-9A9F-F91FA71D252E}"/>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93">
              <a:extLst>
                <a:ext uri="{FF2B5EF4-FFF2-40B4-BE49-F238E27FC236}">
                  <a16:creationId xmlns:a16="http://schemas.microsoft.com/office/drawing/2014/main" id="{B22C51AB-96C1-4DDC-840B-03FEED499827}"/>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94">
              <a:extLst>
                <a:ext uri="{FF2B5EF4-FFF2-40B4-BE49-F238E27FC236}">
                  <a16:creationId xmlns:a16="http://schemas.microsoft.com/office/drawing/2014/main" id="{2CD73D32-DA24-43E4-927C-A6AE502E2F68}"/>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5">
              <a:extLst>
                <a:ext uri="{FF2B5EF4-FFF2-40B4-BE49-F238E27FC236}">
                  <a16:creationId xmlns:a16="http://schemas.microsoft.com/office/drawing/2014/main" id="{30280508-8796-4E2B-AB20-9B504524335E}"/>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6">
              <a:extLst>
                <a:ext uri="{FF2B5EF4-FFF2-40B4-BE49-F238E27FC236}">
                  <a16:creationId xmlns:a16="http://schemas.microsoft.com/office/drawing/2014/main" id="{C0CCC5CD-AF48-4D68-B520-465A7A2F0ED7}"/>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7">
              <a:extLst>
                <a:ext uri="{FF2B5EF4-FFF2-40B4-BE49-F238E27FC236}">
                  <a16:creationId xmlns:a16="http://schemas.microsoft.com/office/drawing/2014/main" id="{4CFFD7FF-AE1B-4C5A-8251-9E058647C227}"/>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8">
              <a:extLst>
                <a:ext uri="{FF2B5EF4-FFF2-40B4-BE49-F238E27FC236}">
                  <a16:creationId xmlns:a16="http://schemas.microsoft.com/office/drawing/2014/main" id="{BF22A2E4-9761-4205-95D0-8D97F68CC2D1}"/>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9">
              <a:extLst>
                <a:ext uri="{FF2B5EF4-FFF2-40B4-BE49-F238E27FC236}">
                  <a16:creationId xmlns:a16="http://schemas.microsoft.com/office/drawing/2014/main" id="{062126D0-DE76-40FD-B846-5F87B56A6DCD}"/>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00">
              <a:extLst>
                <a:ext uri="{FF2B5EF4-FFF2-40B4-BE49-F238E27FC236}">
                  <a16:creationId xmlns:a16="http://schemas.microsoft.com/office/drawing/2014/main" id="{007FB52F-069F-48E0-8699-B75AE5C0055E}"/>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01">
              <a:extLst>
                <a:ext uri="{FF2B5EF4-FFF2-40B4-BE49-F238E27FC236}">
                  <a16:creationId xmlns:a16="http://schemas.microsoft.com/office/drawing/2014/main" id="{6F41466A-9443-41AD-B0FC-463CDD31978A}"/>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02">
              <a:extLst>
                <a:ext uri="{FF2B5EF4-FFF2-40B4-BE49-F238E27FC236}">
                  <a16:creationId xmlns:a16="http://schemas.microsoft.com/office/drawing/2014/main" id="{C3FF89D7-F5EE-4F1A-A25A-BF37045E1FE8}"/>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03">
              <a:extLst>
                <a:ext uri="{FF2B5EF4-FFF2-40B4-BE49-F238E27FC236}">
                  <a16:creationId xmlns:a16="http://schemas.microsoft.com/office/drawing/2014/main" id="{47ABF718-8176-4C46-8FD2-79D167AA3AD3}"/>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4">
              <a:extLst>
                <a:ext uri="{FF2B5EF4-FFF2-40B4-BE49-F238E27FC236}">
                  <a16:creationId xmlns:a16="http://schemas.microsoft.com/office/drawing/2014/main" id="{1238F146-8256-4E78-8D0C-E6B04846F1D0}"/>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05">
              <a:extLst>
                <a:ext uri="{FF2B5EF4-FFF2-40B4-BE49-F238E27FC236}">
                  <a16:creationId xmlns:a16="http://schemas.microsoft.com/office/drawing/2014/main" id="{9358AB3C-003B-4D8B-AFE3-F337B9831ACA}"/>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645CF4B2-BCFF-44A3-9059-1B5C51BC5AB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7">
              <a:extLst>
                <a:ext uri="{FF2B5EF4-FFF2-40B4-BE49-F238E27FC236}">
                  <a16:creationId xmlns:a16="http://schemas.microsoft.com/office/drawing/2014/main" id="{5EB045E3-2E6A-4FBE-BF63-EA4B88794B88}"/>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51" name="Straight Connector 50">
            <a:extLst>
              <a:ext uri="{FF2B5EF4-FFF2-40B4-BE49-F238E27FC236}">
                <a16:creationId xmlns:a16="http://schemas.microsoft.com/office/drawing/2014/main" id="{7916A75D-610F-3846-A402-B0F0835B840C}"/>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52" name="Slide Number Placeholder 5">
            <a:extLst>
              <a:ext uri="{FF2B5EF4-FFF2-40B4-BE49-F238E27FC236}">
                <a16:creationId xmlns:a16="http://schemas.microsoft.com/office/drawing/2014/main" id="{0ABCB575-87AC-2649-9FDC-8DE40D5A15B1}"/>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4194BC7-7666-944D-8152-68FB7611C63E}"/>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475731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ank Layout_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CAFC553-E46C-4504-86EC-E5036F375B71}"/>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29D6AE0-FEE7-4383-9904-EE06AB7D21CB}"/>
              </a:ext>
            </a:extLst>
          </p:cNvPr>
          <p:cNvGrpSpPr/>
          <p:nvPr userDrawn="1"/>
        </p:nvGrpSpPr>
        <p:grpSpPr>
          <a:xfrm>
            <a:off x="862912" y="6316626"/>
            <a:ext cx="1327184" cy="316696"/>
            <a:chOff x="2944813" y="2309813"/>
            <a:chExt cx="1290638" cy="307975"/>
          </a:xfrm>
          <a:solidFill>
            <a:schemeClr val="bg1"/>
          </a:solidFill>
        </p:grpSpPr>
        <p:sp>
          <p:nvSpPr>
            <p:cNvPr id="10" name="Freeform 69">
              <a:extLst>
                <a:ext uri="{FF2B5EF4-FFF2-40B4-BE49-F238E27FC236}">
                  <a16:creationId xmlns:a16="http://schemas.microsoft.com/office/drawing/2014/main" id="{5A639DB7-9BCA-46C6-886F-0F88DFC18B0A}"/>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0">
              <a:extLst>
                <a:ext uri="{FF2B5EF4-FFF2-40B4-BE49-F238E27FC236}">
                  <a16:creationId xmlns:a16="http://schemas.microsoft.com/office/drawing/2014/main" id="{EEC7AED0-087F-4C67-AF47-BBA96E561E5F}"/>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1">
              <a:extLst>
                <a:ext uri="{FF2B5EF4-FFF2-40B4-BE49-F238E27FC236}">
                  <a16:creationId xmlns:a16="http://schemas.microsoft.com/office/drawing/2014/main" id="{413EF5E0-FBF3-4A8A-9F61-F0665E41B994}"/>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2">
              <a:extLst>
                <a:ext uri="{FF2B5EF4-FFF2-40B4-BE49-F238E27FC236}">
                  <a16:creationId xmlns:a16="http://schemas.microsoft.com/office/drawing/2014/main" id="{6F9F8138-8919-48A1-91C2-0FA3945DE8E6}"/>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3">
              <a:extLst>
                <a:ext uri="{FF2B5EF4-FFF2-40B4-BE49-F238E27FC236}">
                  <a16:creationId xmlns:a16="http://schemas.microsoft.com/office/drawing/2014/main" id="{7BBB769E-DAE7-42CD-BA06-F52ED38C5393}"/>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4">
              <a:extLst>
                <a:ext uri="{FF2B5EF4-FFF2-40B4-BE49-F238E27FC236}">
                  <a16:creationId xmlns:a16="http://schemas.microsoft.com/office/drawing/2014/main" id="{8EBC6171-1BD4-4A73-9BFE-7255FD6E8ED5}"/>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5">
              <a:extLst>
                <a:ext uri="{FF2B5EF4-FFF2-40B4-BE49-F238E27FC236}">
                  <a16:creationId xmlns:a16="http://schemas.microsoft.com/office/drawing/2014/main" id="{E8D64758-C4A9-47A4-903E-418EC9A9E7F7}"/>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6">
              <a:extLst>
                <a:ext uri="{FF2B5EF4-FFF2-40B4-BE49-F238E27FC236}">
                  <a16:creationId xmlns:a16="http://schemas.microsoft.com/office/drawing/2014/main" id="{4705B9FE-5203-419D-86FD-85638ADBC43E}"/>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7">
              <a:extLst>
                <a:ext uri="{FF2B5EF4-FFF2-40B4-BE49-F238E27FC236}">
                  <a16:creationId xmlns:a16="http://schemas.microsoft.com/office/drawing/2014/main" id="{2B52F3F9-0561-4F32-8D03-FA9E853C188C}"/>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8">
              <a:extLst>
                <a:ext uri="{FF2B5EF4-FFF2-40B4-BE49-F238E27FC236}">
                  <a16:creationId xmlns:a16="http://schemas.microsoft.com/office/drawing/2014/main" id="{4692FF93-21B2-45DB-BEA6-F1477DE69EB9}"/>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9">
              <a:extLst>
                <a:ext uri="{FF2B5EF4-FFF2-40B4-BE49-F238E27FC236}">
                  <a16:creationId xmlns:a16="http://schemas.microsoft.com/office/drawing/2014/main" id="{FC08AB0C-2B84-4C8D-AA58-F6E78514B5B4}"/>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80">
              <a:extLst>
                <a:ext uri="{FF2B5EF4-FFF2-40B4-BE49-F238E27FC236}">
                  <a16:creationId xmlns:a16="http://schemas.microsoft.com/office/drawing/2014/main" id="{1252B4B6-9F81-4A1E-B227-748BB4736CAD}"/>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1">
              <a:extLst>
                <a:ext uri="{FF2B5EF4-FFF2-40B4-BE49-F238E27FC236}">
                  <a16:creationId xmlns:a16="http://schemas.microsoft.com/office/drawing/2014/main" id="{456D5CB6-2168-4BFF-BE7A-01787BCE0F2A}"/>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82">
              <a:extLst>
                <a:ext uri="{FF2B5EF4-FFF2-40B4-BE49-F238E27FC236}">
                  <a16:creationId xmlns:a16="http://schemas.microsoft.com/office/drawing/2014/main" id="{602DFFD7-BC51-45B6-8AC8-2C7764E4FBD1}"/>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3">
              <a:extLst>
                <a:ext uri="{FF2B5EF4-FFF2-40B4-BE49-F238E27FC236}">
                  <a16:creationId xmlns:a16="http://schemas.microsoft.com/office/drawing/2014/main" id="{9F41AA91-0DE6-4B9A-9883-EB85FC229A66}"/>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4">
              <a:extLst>
                <a:ext uri="{FF2B5EF4-FFF2-40B4-BE49-F238E27FC236}">
                  <a16:creationId xmlns:a16="http://schemas.microsoft.com/office/drawing/2014/main" id="{0B2203E3-A876-4E48-ABBA-8F3DB377FF80}"/>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5">
              <a:extLst>
                <a:ext uri="{FF2B5EF4-FFF2-40B4-BE49-F238E27FC236}">
                  <a16:creationId xmlns:a16="http://schemas.microsoft.com/office/drawing/2014/main" id="{F000E802-2D15-480F-AB18-B825D84D8CBD}"/>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6">
              <a:extLst>
                <a:ext uri="{FF2B5EF4-FFF2-40B4-BE49-F238E27FC236}">
                  <a16:creationId xmlns:a16="http://schemas.microsoft.com/office/drawing/2014/main" id="{5A81139C-4DB1-497B-B772-3F5E83FC2FAB}"/>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7">
              <a:extLst>
                <a:ext uri="{FF2B5EF4-FFF2-40B4-BE49-F238E27FC236}">
                  <a16:creationId xmlns:a16="http://schemas.microsoft.com/office/drawing/2014/main" id="{36FA0FA6-4B8B-4AD7-8EF0-91CC87544E3F}"/>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8">
              <a:extLst>
                <a:ext uri="{FF2B5EF4-FFF2-40B4-BE49-F238E27FC236}">
                  <a16:creationId xmlns:a16="http://schemas.microsoft.com/office/drawing/2014/main" id="{8DDAF86B-9529-4268-872C-461E25358311}"/>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B47BF7AC-8531-4950-BACE-4C746E454DBF}"/>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90">
              <a:extLst>
                <a:ext uri="{FF2B5EF4-FFF2-40B4-BE49-F238E27FC236}">
                  <a16:creationId xmlns:a16="http://schemas.microsoft.com/office/drawing/2014/main" id="{D9A6A7FF-2451-4FEE-A762-7E2AF89A68B7}"/>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91">
              <a:extLst>
                <a:ext uri="{FF2B5EF4-FFF2-40B4-BE49-F238E27FC236}">
                  <a16:creationId xmlns:a16="http://schemas.microsoft.com/office/drawing/2014/main" id="{F6B19C4D-C57E-4BCC-B372-23EDE645C484}"/>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92">
              <a:extLst>
                <a:ext uri="{FF2B5EF4-FFF2-40B4-BE49-F238E27FC236}">
                  <a16:creationId xmlns:a16="http://schemas.microsoft.com/office/drawing/2014/main" id="{3BC62961-A322-4F8B-8F2E-400F4C59903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93">
              <a:extLst>
                <a:ext uri="{FF2B5EF4-FFF2-40B4-BE49-F238E27FC236}">
                  <a16:creationId xmlns:a16="http://schemas.microsoft.com/office/drawing/2014/main" id="{27F8E996-7982-48CE-B1AB-5D4BB6DEBE77}"/>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id="{A6E56DEB-A96D-4FDB-A2A0-0C64EAECF4EC}"/>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95">
              <a:extLst>
                <a:ext uri="{FF2B5EF4-FFF2-40B4-BE49-F238E27FC236}">
                  <a16:creationId xmlns:a16="http://schemas.microsoft.com/office/drawing/2014/main" id="{3F8F814D-F1D3-4A60-8428-B1C47E3E7412}"/>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6">
              <a:extLst>
                <a:ext uri="{FF2B5EF4-FFF2-40B4-BE49-F238E27FC236}">
                  <a16:creationId xmlns:a16="http://schemas.microsoft.com/office/drawing/2014/main" id="{089F00CF-6B16-4DC4-A694-430C6B423761}"/>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7">
              <a:extLst>
                <a:ext uri="{FF2B5EF4-FFF2-40B4-BE49-F238E27FC236}">
                  <a16:creationId xmlns:a16="http://schemas.microsoft.com/office/drawing/2014/main" id="{823B7750-EFD3-43A8-9EC3-B6FBB46ED827}"/>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8">
              <a:extLst>
                <a:ext uri="{FF2B5EF4-FFF2-40B4-BE49-F238E27FC236}">
                  <a16:creationId xmlns:a16="http://schemas.microsoft.com/office/drawing/2014/main" id="{B0DC7B68-1915-430E-9BEA-40797F82A159}"/>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9">
              <a:extLst>
                <a:ext uri="{FF2B5EF4-FFF2-40B4-BE49-F238E27FC236}">
                  <a16:creationId xmlns:a16="http://schemas.microsoft.com/office/drawing/2014/main" id="{BCF6E774-1967-40DA-A8BF-0702E3425B42}"/>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00">
              <a:extLst>
                <a:ext uri="{FF2B5EF4-FFF2-40B4-BE49-F238E27FC236}">
                  <a16:creationId xmlns:a16="http://schemas.microsoft.com/office/drawing/2014/main" id="{B0D4E56A-C805-4E88-8FFD-CB4954764CA0}"/>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01">
              <a:extLst>
                <a:ext uri="{FF2B5EF4-FFF2-40B4-BE49-F238E27FC236}">
                  <a16:creationId xmlns:a16="http://schemas.microsoft.com/office/drawing/2014/main" id="{373B18D1-D72C-4E54-A0B9-80EB817E9F12}"/>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02">
              <a:extLst>
                <a:ext uri="{FF2B5EF4-FFF2-40B4-BE49-F238E27FC236}">
                  <a16:creationId xmlns:a16="http://schemas.microsoft.com/office/drawing/2014/main" id="{A85BA30C-8179-431B-9ED8-A2679F1D1BA0}"/>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03">
              <a:extLst>
                <a:ext uri="{FF2B5EF4-FFF2-40B4-BE49-F238E27FC236}">
                  <a16:creationId xmlns:a16="http://schemas.microsoft.com/office/drawing/2014/main" id="{9A8CD950-E3A1-487C-9798-E37A04FE0BC4}"/>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04">
              <a:extLst>
                <a:ext uri="{FF2B5EF4-FFF2-40B4-BE49-F238E27FC236}">
                  <a16:creationId xmlns:a16="http://schemas.microsoft.com/office/drawing/2014/main" id="{089B23D0-44D7-4BF7-A487-0873CF075CA0}"/>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5">
              <a:extLst>
                <a:ext uri="{FF2B5EF4-FFF2-40B4-BE49-F238E27FC236}">
                  <a16:creationId xmlns:a16="http://schemas.microsoft.com/office/drawing/2014/main" id="{311D954D-2442-4CD2-9603-10AB07F0546D}"/>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06">
              <a:extLst>
                <a:ext uri="{FF2B5EF4-FFF2-40B4-BE49-F238E27FC236}">
                  <a16:creationId xmlns:a16="http://schemas.microsoft.com/office/drawing/2014/main" id="{DE63627B-40C7-496C-92BB-F5625B41869A}"/>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7">
              <a:extLst>
                <a:ext uri="{FF2B5EF4-FFF2-40B4-BE49-F238E27FC236}">
                  <a16:creationId xmlns:a16="http://schemas.microsoft.com/office/drawing/2014/main" id="{71C9187E-B203-4769-99BA-2BA84D4258BF}"/>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50" name="Straight Connector 49">
            <a:extLst>
              <a:ext uri="{FF2B5EF4-FFF2-40B4-BE49-F238E27FC236}">
                <a16:creationId xmlns:a16="http://schemas.microsoft.com/office/drawing/2014/main" id="{DAFBE649-CCBC-504C-A161-97CCD1D9A625}"/>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51" name="Slide Number Placeholder 5">
            <a:extLst>
              <a:ext uri="{FF2B5EF4-FFF2-40B4-BE49-F238E27FC236}">
                <a16:creationId xmlns:a16="http://schemas.microsoft.com/office/drawing/2014/main" id="{79C4B945-50F7-D340-B067-339A8F51A624}"/>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9021E314-4FB2-EA4B-81B4-E43B219E49B2}"/>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26756004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wo Images_Black">
    <p:bg>
      <p:bgPr>
        <a:solidFill>
          <a:schemeClr val="tx1"/>
        </a:solidFill>
        <a:effectLst/>
      </p:bgPr>
    </p:bg>
    <p:spTree>
      <p:nvGrpSpPr>
        <p:cNvPr id="1" name=""/>
        <p:cNvGrpSpPr/>
        <p:nvPr/>
      </p:nvGrpSpPr>
      <p:grpSpPr>
        <a:xfrm>
          <a:off x="0" y="0"/>
          <a:ext cx="0" cy="0"/>
          <a:chOff x="0" y="0"/>
          <a:chExt cx="0" cy="0"/>
        </a:xfrm>
      </p:grpSpPr>
      <p:sp>
        <p:nvSpPr>
          <p:cNvPr id="59" name="Picture Placeholder 3">
            <a:extLst>
              <a:ext uri="{FF2B5EF4-FFF2-40B4-BE49-F238E27FC236}">
                <a16:creationId xmlns:a16="http://schemas.microsoft.com/office/drawing/2014/main" id="{31A469D6-E1BC-4523-8F69-1AF8B7D1EF88}"/>
              </a:ext>
            </a:extLst>
          </p:cNvPr>
          <p:cNvSpPr>
            <a:spLocks noGrp="1"/>
          </p:cNvSpPr>
          <p:nvPr>
            <p:ph type="pic" sz="quarter" idx="18"/>
          </p:nvPr>
        </p:nvSpPr>
        <p:spPr>
          <a:xfrm>
            <a:off x="828675" y="1825625"/>
            <a:ext cx="5181600" cy="3770313"/>
          </a:xfrm>
        </p:spPr>
        <p:txBody>
          <a:bodyPr/>
          <a:lstStyle>
            <a:lvl1pPr>
              <a:defRPr>
                <a:gradFill>
                  <a:gsLst>
                    <a:gs pos="0">
                      <a:schemeClr val="bg1"/>
                    </a:gs>
                    <a:gs pos="100000">
                      <a:schemeClr val="bg1"/>
                    </a:gs>
                  </a:gsLst>
                  <a:lin ang="5400000" scaled="1"/>
                </a:gradFill>
              </a:defRPr>
            </a:lvl1pPr>
          </a:lstStyle>
          <a:p>
            <a:r>
              <a:rPr lang="en-US"/>
              <a:t>Click icon to add picture</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8" name="Rectangle 7">
            <a:extLst>
              <a:ext uri="{FF2B5EF4-FFF2-40B4-BE49-F238E27FC236}">
                <a16:creationId xmlns:a16="http://schemas.microsoft.com/office/drawing/2014/main" id="{85F00E41-46DE-450E-85DE-AA76A30A2EE5}"/>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B069FAA-05B3-45AC-812C-007FECB1850C}"/>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7943CBD-B2A9-4966-ACA5-E9053F395B2B}"/>
              </a:ext>
            </a:extLst>
          </p:cNvPr>
          <p:cNvGrpSpPr/>
          <p:nvPr userDrawn="1"/>
        </p:nvGrpSpPr>
        <p:grpSpPr>
          <a:xfrm>
            <a:off x="862912" y="6316626"/>
            <a:ext cx="1327184" cy="316696"/>
            <a:chOff x="2944813" y="2309813"/>
            <a:chExt cx="1290638" cy="307975"/>
          </a:xfrm>
          <a:solidFill>
            <a:schemeClr val="bg1"/>
          </a:solidFill>
        </p:grpSpPr>
        <p:sp>
          <p:nvSpPr>
            <p:cNvPr id="13" name="Freeform 69">
              <a:extLst>
                <a:ext uri="{FF2B5EF4-FFF2-40B4-BE49-F238E27FC236}">
                  <a16:creationId xmlns:a16="http://schemas.microsoft.com/office/drawing/2014/main" id="{D85904D3-B093-41E7-874B-C592F37AC2EA}"/>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0">
              <a:extLst>
                <a:ext uri="{FF2B5EF4-FFF2-40B4-BE49-F238E27FC236}">
                  <a16:creationId xmlns:a16="http://schemas.microsoft.com/office/drawing/2014/main" id="{6088409E-5DC3-438F-A6A6-8EDF2DD5A6AD}"/>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1">
              <a:extLst>
                <a:ext uri="{FF2B5EF4-FFF2-40B4-BE49-F238E27FC236}">
                  <a16:creationId xmlns:a16="http://schemas.microsoft.com/office/drawing/2014/main" id="{00662504-05B4-47C4-BE85-E9B8DBDFB378}"/>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2">
              <a:extLst>
                <a:ext uri="{FF2B5EF4-FFF2-40B4-BE49-F238E27FC236}">
                  <a16:creationId xmlns:a16="http://schemas.microsoft.com/office/drawing/2014/main" id="{0E364EE1-B48D-4D85-A465-A8BEA32211AA}"/>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3">
              <a:extLst>
                <a:ext uri="{FF2B5EF4-FFF2-40B4-BE49-F238E27FC236}">
                  <a16:creationId xmlns:a16="http://schemas.microsoft.com/office/drawing/2014/main" id="{C3C26F9E-970A-4433-A590-E1C5C7CB58C1}"/>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4">
              <a:extLst>
                <a:ext uri="{FF2B5EF4-FFF2-40B4-BE49-F238E27FC236}">
                  <a16:creationId xmlns:a16="http://schemas.microsoft.com/office/drawing/2014/main" id="{7FE7203E-918F-4E0F-89B8-C36573BD528C}"/>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5">
              <a:extLst>
                <a:ext uri="{FF2B5EF4-FFF2-40B4-BE49-F238E27FC236}">
                  <a16:creationId xmlns:a16="http://schemas.microsoft.com/office/drawing/2014/main" id="{B8FC7113-7E2F-4673-95E0-EE31B55F46F5}"/>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6">
              <a:extLst>
                <a:ext uri="{FF2B5EF4-FFF2-40B4-BE49-F238E27FC236}">
                  <a16:creationId xmlns:a16="http://schemas.microsoft.com/office/drawing/2014/main" id="{9B1E8BDF-BC3A-47BE-9ED6-67CD8D1E1D53}"/>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7">
              <a:extLst>
                <a:ext uri="{FF2B5EF4-FFF2-40B4-BE49-F238E27FC236}">
                  <a16:creationId xmlns:a16="http://schemas.microsoft.com/office/drawing/2014/main" id="{5ABF5890-FA6B-49D5-AB84-636B7B0F1DDA}"/>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4F754BCE-0FB4-4571-87AF-1D50EA5431D0}"/>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7B143973-CD5E-49F2-B1A0-045F264BF0E7}"/>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5AA7F6EA-C5F1-4BB4-91FC-B8F95C1D0A3F}"/>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89493EF7-BB24-4967-AA18-954129874093}"/>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2024EA76-8B2B-4DB8-A00E-E9D60200E6E3}"/>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1ABD16B2-E943-41FA-AF69-43AB40E54C4D}"/>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B264D4C6-19BF-456E-ACF9-6D67E5AA3FA7}"/>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5">
              <a:extLst>
                <a:ext uri="{FF2B5EF4-FFF2-40B4-BE49-F238E27FC236}">
                  <a16:creationId xmlns:a16="http://schemas.microsoft.com/office/drawing/2014/main" id="{47B8072A-26A7-46B9-97FC-47375157413C}"/>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6">
              <a:extLst>
                <a:ext uri="{FF2B5EF4-FFF2-40B4-BE49-F238E27FC236}">
                  <a16:creationId xmlns:a16="http://schemas.microsoft.com/office/drawing/2014/main" id="{B8E63358-3C90-4466-BC2C-7C2B5FBC87F5}"/>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BA572CFC-FE81-4B83-B503-1E519A05D0D5}"/>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8">
              <a:extLst>
                <a:ext uri="{FF2B5EF4-FFF2-40B4-BE49-F238E27FC236}">
                  <a16:creationId xmlns:a16="http://schemas.microsoft.com/office/drawing/2014/main" id="{D31BD59C-2CBD-4184-9FBA-9E62306ADA24}"/>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9">
              <a:extLst>
                <a:ext uri="{FF2B5EF4-FFF2-40B4-BE49-F238E27FC236}">
                  <a16:creationId xmlns:a16="http://schemas.microsoft.com/office/drawing/2014/main" id="{CB1DDAC2-D978-4A67-B981-8645E87240E6}"/>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0">
              <a:extLst>
                <a:ext uri="{FF2B5EF4-FFF2-40B4-BE49-F238E27FC236}">
                  <a16:creationId xmlns:a16="http://schemas.microsoft.com/office/drawing/2014/main" id="{2826BE62-200F-444C-81D9-48559A8D8165}"/>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1">
              <a:extLst>
                <a:ext uri="{FF2B5EF4-FFF2-40B4-BE49-F238E27FC236}">
                  <a16:creationId xmlns:a16="http://schemas.microsoft.com/office/drawing/2014/main" id="{560B9055-EB48-4566-A9C7-DE43BCE454F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2">
              <a:extLst>
                <a:ext uri="{FF2B5EF4-FFF2-40B4-BE49-F238E27FC236}">
                  <a16:creationId xmlns:a16="http://schemas.microsoft.com/office/drawing/2014/main" id="{23C2B384-7258-493D-B810-B7CD6809948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3">
              <a:extLst>
                <a:ext uri="{FF2B5EF4-FFF2-40B4-BE49-F238E27FC236}">
                  <a16:creationId xmlns:a16="http://schemas.microsoft.com/office/drawing/2014/main" id="{13A2BEED-8B92-4DAA-8544-AAAEC36627DA}"/>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4">
              <a:extLst>
                <a:ext uri="{FF2B5EF4-FFF2-40B4-BE49-F238E27FC236}">
                  <a16:creationId xmlns:a16="http://schemas.microsoft.com/office/drawing/2014/main" id="{4B3A06E7-D336-4B0F-8503-19ADA1CEC4B5}"/>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5">
              <a:extLst>
                <a:ext uri="{FF2B5EF4-FFF2-40B4-BE49-F238E27FC236}">
                  <a16:creationId xmlns:a16="http://schemas.microsoft.com/office/drawing/2014/main" id="{F555710F-2788-4E54-8FF2-80358C967F9A}"/>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6">
              <a:extLst>
                <a:ext uri="{FF2B5EF4-FFF2-40B4-BE49-F238E27FC236}">
                  <a16:creationId xmlns:a16="http://schemas.microsoft.com/office/drawing/2014/main" id="{70A70E35-962C-48B2-8150-E77D0249A4A8}"/>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7">
              <a:extLst>
                <a:ext uri="{FF2B5EF4-FFF2-40B4-BE49-F238E27FC236}">
                  <a16:creationId xmlns:a16="http://schemas.microsoft.com/office/drawing/2014/main" id="{FCDA3DAC-0C02-40C7-9241-80034714A10C}"/>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8">
              <a:extLst>
                <a:ext uri="{FF2B5EF4-FFF2-40B4-BE49-F238E27FC236}">
                  <a16:creationId xmlns:a16="http://schemas.microsoft.com/office/drawing/2014/main" id="{4DC0C65F-673F-4FE1-870B-7DACB4BC8582}"/>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9">
              <a:extLst>
                <a:ext uri="{FF2B5EF4-FFF2-40B4-BE49-F238E27FC236}">
                  <a16:creationId xmlns:a16="http://schemas.microsoft.com/office/drawing/2014/main" id="{368F73E4-71A3-4345-B9D1-9BD01CDD4EE3}"/>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0">
              <a:extLst>
                <a:ext uri="{FF2B5EF4-FFF2-40B4-BE49-F238E27FC236}">
                  <a16:creationId xmlns:a16="http://schemas.microsoft.com/office/drawing/2014/main" id="{81FE4127-559A-4BED-9E87-97A67DD1325E}"/>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1">
              <a:extLst>
                <a:ext uri="{FF2B5EF4-FFF2-40B4-BE49-F238E27FC236}">
                  <a16:creationId xmlns:a16="http://schemas.microsoft.com/office/drawing/2014/main" id="{00731389-6E0F-4BB2-B48B-49277E9DFEB1}"/>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2">
              <a:extLst>
                <a:ext uri="{FF2B5EF4-FFF2-40B4-BE49-F238E27FC236}">
                  <a16:creationId xmlns:a16="http://schemas.microsoft.com/office/drawing/2014/main" id="{65C74242-D7D7-4CD4-933E-D5F8C72FDB1D}"/>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3">
              <a:extLst>
                <a:ext uri="{FF2B5EF4-FFF2-40B4-BE49-F238E27FC236}">
                  <a16:creationId xmlns:a16="http://schemas.microsoft.com/office/drawing/2014/main" id="{3A5F3D88-C4EC-477A-BB47-772DB733599A}"/>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4">
              <a:extLst>
                <a:ext uri="{FF2B5EF4-FFF2-40B4-BE49-F238E27FC236}">
                  <a16:creationId xmlns:a16="http://schemas.microsoft.com/office/drawing/2014/main" id="{313B2963-9302-4FBB-B695-9BC727A41E83}"/>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5">
              <a:extLst>
                <a:ext uri="{FF2B5EF4-FFF2-40B4-BE49-F238E27FC236}">
                  <a16:creationId xmlns:a16="http://schemas.microsoft.com/office/drawing/2014/main" id="{D508349F-8FB2-4F86-B7CF-7C6BF81ED31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6">
              <a:extLst>
                <a:ext uri="{FF2B5EF4-FFF2-40B4-BE49-F238E27FC236}">
                  <a16:creationId xmlns:a16="http://schemas.microsoft.com/office/drawing/2014/main" id="{A857D174-21EA-4274-91FD-DC883F1C0A2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7">
              <a:extLst>
                <a:ext uri="{FF2B5EF4-FFF2-40B4-BE49-F238E27FC236}">
                  <a16:creationId xmlns:a16="http://schemas.microsoft.com/office/drawing/2014/main" id="{1ABD7753-57B1-4F31-B404-44E34620877A}"/>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Text Placeholder 20">
            <a:extLst>
              <a:ext uri="{FF2B5EF4-FFF2-40B4-BE49-F238E27FC236}">
                <a16:creationId xmlns:a16="http://schemas.microsoft.com/office/drawing/2014/main" id="{12789E70-9A77-40DA-8D89-D261434D1D2D}"/>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chemeClr val="bg1"/>
                    </a:gs>
                    <a:gs pos="100000">
                      <a:schemeClr val="bg1"/>
                    </a:gs>
                  </a:gsLst>
                  <a:lin ang="5400000" scaled="1"/>
                </a:gradFill>
              </a:defRPr>
            </a:lvl1pPr>
          </a:lstStyle>
          <a:p>
            <a:pPr lvl="0"/>
            <a:r>
              <a:rPr lang="en-US"/>
              <a:t>This is caption text for above photo/graphic</a:t>
            </a:r>
          </a:p>
        </p:txBody>
      </p:sp>
      <p:sp>
        <p:nvSpPr>
          <p:cNvPr id="58" name="Picture Placeholder 3">
            <a:extLst>
              <a:ext uri="{FF2B5EF4-FFF2-40B4-BE49-F238E27FC236}">
                <a16:creationId xmlns:a16="http://schemas.microsoft.com/office/drawing/2014/main" id="{22E42D24-48CC-4A9F-8D22-3BA0BC9ABE0C}"/>
              </a:ext>
            </a:extLst>
          </p:cNvPr>
          <p:cNvSpPr>
            <a:spLocks noGrp="1"/>
          </p:cNvSpPr>
          <p:nvPr>
            <p:ph type="pic" sz="quarter" idx="16"/>
          </p:nvPr>
        </p:nvSpPr>
        <p:spPr>
          <a:xfrm>
            <a:off x="6181725" y="1825625"/>
            <a:ext cx="5181600" cy="3770313"/>
          </a:xfrm>
        </p:spPr>
        <p:txBody>
          <a:bodyPr/>
          <a:lstStyle>
            <a:lvl1pPr>
              <a:defRPr>
                <a:gradFill>
                  <a:gsLst>
                    <a:gs pos="0">
                      <a:schemeClr val="bg1"/>
                    </a:gs>
                    <a:gs pos="100000">
                      <a:schemeClr val="bg1"/>
                    </a:gs>
                  </a:gsLst>
                  <a:lin ang="5400000" scaled="1"/>
                </a:gradFill>
              </a:defRPr>
            </a:lvl1pPr>
          </a:lstStyle>
          <a:p>
            <a:r>
              <a:rPr lang="en-US"/>
              <a:t>Click icon to add picture</a:t>
            </a:r>
          </a:p>
        </p:txBody>
      </p:sp>
      <p:sp>
        <p:nvSpPr>
          <p:cNvPr id="56" name="Text Placeholder 20">
            <a:extLst>
              <a:ext uri="{FF2B5EF4-FFF2-40B4-BE49-F238E27FC236}">
                <a16:creationId xmlns:a16="http://schemas.microsoft.com/office/drawing/2014/main" id="{817AFB43-3FB4-459B-845E-05E7C7E8EBB9}"/>
              </a:ext>
            </a:extLst>
          </p:cNvPr>
          <p:cNvSpPr>
            <a:spLocks noGrp="1"/>
          </p:cNvSpPr>
          <p:nvPr>
            <p:ph type="body" sz="quarter" idx="17" hasCustomPrompt="1"/>
          </p:nvPr>
        </p:nvSpPr>
        <p:spPr>
          <a:xfrm>
            <a:off x="6181725" y="5828087"/>
            <a:ext cx="5181600" cy="348875"/>
          </a:xfrm>
        </p:spPr>
        <p:txBody>
          <a:bodyPr>
            <a:normAutofit/>
          </a:bodyPr>
          <a:lstStyle>
            <a:lvl1pPr marL="0" indent="0">
              <a:buNone/>
              <a:defRPr sz="1600" i="1">
                <a:gradFill>
                  <a:gsLst>
                    <a:gs pos="0">
                      <a:schemeClr val="bg1"/>
                    </a:gs>
                    <a:gs pos="100000">
                      <a:schemeClr val="bg1"/>
                    </a:gs>
                  </a:gsLst>
                  <a:lin ang="5400000" scaled="1"/>
                </a:gradFill>
              </a:defRPr>
            </a:lvl1pPr>
          </a:lstStyle>
          <a:p>
            <a:pPr lvl="0"/>
            <a:r>
              <a:rPr lang="en-US"/>
              <a:t>This is caption text for above photo/graphic</a:t>
            </a:r>
          </a:p>
        </p:txBody>
      </p:sp>
      <p:cxnSp>
        <p:nvCxnSpPr>
          <p:cNvPr id="61" name="Straight Connector 60">
            <a:extLst>
              <a:ext uri="{FF2B5EF4-FFF2-40B4-BE49-F238E27FC236}">
                <a16:creationId xmlns:a16="http://schemas.microsoft.com/office/drawing/2014/main" id="{A863BCDF-5836-3C41-AD60-1193E6D8F447}"/>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62" name="Slide Number Placeholder 5">
            <a:extLst>
              <a:ext uri="{FF2B5EF4-FFF2-40B4-BE49-F238E27FC236}">
                <a16:creationId xmlns:a16="http://schemas.microsoft.com/office/drawing/2014/main" id="{6D13B94D-4393-8B4F-BD05-7C8629BCDA65}"/>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91B4F26E-AF0F-F943-8B83-83125B0C77DC}"/>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solidFill>
                  <a:schemeClr val="bg1"/>
                </a:soli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27466028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Slide_Paul Allen Photo">
    <p:spTree>
      <p:nvGrpSpPr>
        <p:cNvPr id="1" name=""/>
        <p:cNvGrpSpPr/>
        <p:nvPr/>
      </p:nvGrpSpPr>
      <p:grpSpPr>
        <a:xfrm>
          <a:off x="0" y="0"/>
          <a:ext cx="0" cy="0"/>
          <a:chOff x="0" y="0"/>
          <a:chExt cx="0" cy="0"/>
        </a:xfrm>
      </p:grpSpPr>
      <p:grpSp>
        <p:nvGrpSpPr>
          <p:cNvPr id="498" name="Group 497">
            <a:extLst>
              <a:ext uri="{FF2B5EF4-FFF2-40B4-BE49-F238E27FC236}">
                <a16:creationId xmlns:a16="http://schemas.microsoft.com/office/drawing/2014/main" id="{3F918C2E-680D-4C04-83F2-6ED53D786D3B}"/>
              </a:ext>
            </a:extLst>
          </p:cNvPr>
          <p:cNvGrpSpPr/>
          <p:nvPr userDrawn="1"/>
        </p:nvGrpSpPr>
        <p:grpSpPr>
          <a:xfrm>
            <a:off x="566623" y="5308428"/>
            <a:ext cx="3246438" cy="617538"/>
            <a:chOff x="544513" y="6118226"/>
            <a:chExt cx="3246438" cy="617538"/>
          </a:xfrm>
        </p:grpSpPr>
        <p:sp>
          <p:nvSpPr>
            <p:cNvPr id="65" name="Freeform 5">
              <a:extLst>
                <a:ext uri="{FF2B5EF4-FFF2-40B4-BE49-F238E27FC236}">
                  <a16:creationId xmlns:a16="http://schemas.microsoft.com/office/drawing/2014/main" id="{723DA74F-DBE7-4121-A350-ABD8198D16B3}"/>
                </a:ext>
              </a:extLst>
            </p:cNvPr>
            <p:cNvSpPr>
              <a:spLocks/>
            </p:cNvSpPr>
            <p:nvPr userDrawn="1"/>
          </p:nvSpPr>
          <p:spPr bwMode="auto">
            <a:xfrm>
              <a:off x="1325563" y="6586539"/>
              <a:ext cx="12700"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6">
              <a:extLst>
                <a:ext uri="{FF2B5EF4-FFF2-40B4-BE49-F238E27FC236}">
                  <a16:creationId xmlns:a16="http://schemas.microsoft.com/office/drawing/2014/main" id="{549DA282-E083-4C13-A476-D1D97A6CE5CA}"/>
                </a:ext>
              </a:extLst>
            </p:cNvPr>
            <p:cNvSpPr>
              <a:spLocks/>
            </p:cNvSpPr>
            <p:nvPr userDrawn="1"/>
          </p:nvSpPr>
          <p:spPr bwMode="auto">
            <a:xfrm>
              <a:off x="1374776" y="6586539"/>
              <a:ext cx="79375" cy="92075"/>
            </a:xfrm>
            <a:custGeom>
              <a:avLst/>
              <a:gdLst>
                <a:gd name="T0" fmla="*/ 92 w 109"/>
                <a:gd name="T1" fmla="*/ 103 h 126"/>
                <a:gd name="T2" fmla="*/ 92 w 109"/>
                <a:gd name="T3" fmla="*/ 103 h 126"/>
                <a:gd name="T4" fmla="*/ 91 w 109"/>
                <a:gd name="T5" fmla="*/ 103 h 126"/>
                <a:gd name="T6" fmla="*/ 22 w 109"/>
                <a:gd name="T7" fmla="*/ 0 h 126"/>
                <a:gd name="T8" fmla="*/ 0 w 109"/>
                <a:gd name="T9" fmla="*/ 0 h 126"/>
                <a:gd name="T10" fmla="*/ 0 w 109"/>
                <a:gd name="T11" fmla="*/ 126 h 126"/>
                <a:gd name="T12" fmla="*/ 17 w 109"/>
                <a:gd name="T13" fmla="*/ 126 h 126"/>
                <a:gd name="T14" fmla="*/ 17 w 109"/>
                <a:gd name="T15" fmla="*/ 23 h 126"/>
                <a:gd name="T16" fmla="*/ 17 w 109"/>
                <a:gd name="T17" fmla="*/ 23 h 126"/>
                <a:gd name="T18" fmla="*/ 87 w 109"/>
                <a:gd name="T19" fmla="*/ 126 h 126"/>
                <a:gd name="T20" fmla="*/ 109 w 109"/>
                <a:gd name="T21" fmla="*/ 126 h 126"/>
                <a:gd name="T22" fmla="*/ 109 w 109"/>
                <a:gd name="T23" fmla="*/ 0 h 126"/>
                <a:gd name="T24" fmla="*/ 92 w 109"/>
                <a:gd name="T25" fmla="*/ 0 h 126"/>
                <a:gd name="T26" fmla="*/ 92 w 109"/>
                <a:gd name="T27" fmla="*/ 10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6">
                  <a:moveTo>
                    <a:pt x="92" y="103"/>
                  </a:moveTo>
                  <a:lnTo>
                    <a:pt x="92" y="103"/>
                  </a:lnTo>
                  <a:lnTo>
                    <a:pt x="91" y="103"/>
                  </a:lnTo>
                  <a:lnTo>
                    <a:pt x="22" y="0"/>
                  </a:lnTo>
                  <a:lnTo>
                    <a:pt x="0" y="0"/>
                  </a:lnTo>
                  <a:lnTo>
                    <a:pt x="0" y="126"/>
                  </a:lnTo>
                  <a:lnTo>
                    <a:pt x="17" y="126"/>
                  </a:lnTo>
                  <a:lnTo>
                    <a:pt x="17" y="23"/>
                  </a:lnTo>
                  <a:lnTo>
                    <a:pt x="17" y="23"/>
                  </a:lnTo>
                  <a:lnTo>
                    <a:pt x="87" y="126"/>
                  </a:lnTo>
                  <a:lnTo>
                    <a:pt x="109" y="126"/>
                  </a:lnTo>
                  <a:lnTo>
                    <a:pt x="109" y="0"/>
                  </a:lnTo>
                  <a:lnTo>
                    <a:pt x="92" y="0"/>
                  </a:lnTo>
                  <a:lnTo>
                    <a:pt x="92" y="103"/>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7">
              <a:extLst>
                <a:ext uri="{FF2B5EF4-FFF2-40B4-BE49-F238E27FC236}">
                  <a16:creationId xmlns:a16="http://schemas.microsoft.com/office/drawing/2014/main" id="{4F933A4D-561B-49D6-AC16-D4191472EE94}"/>
                </a:ext>
              </a:extLst>
            </p:cNvPr>
            <p:cNvSpPr>
              <a:spLocks/>
            </p:cNvSpPr>
            <p:nvPr userDrawn="1"/>
          </p:nvSpPr>
          <p:spPr bwMode="auto">
            <a:xfrm>
              <a:off x="1485901" y="6583364"/>
              <a:ext cx="60325" cy="96838"/>
            </a:xfrm>
            <a:custGeom>
              <a:avLst/>
              <a:gdLst>
                <a:gd name="T0" fmla="*/ 21 w 83"/>
                <a:gd name="T1" fmla="*/ 35 h 132"/>
                <a:gd name="T2" fmla="*/ 21 w 83"/>
                <a:gd name="T3" fmla="*/ 35 h 132"/>
                <a:gd name="T4" fmla="*/ 46 w 83"/>
                <a:gd name="T5" fmla="*/ 16 h 132"/>
                <a:gd name="T6" fmla="*/ 68 w 83"/>
                <a:gd name="T7" fmla="*/ 27 h 132"/>
                <a:gd name="T8" fmla="*/ 82 w 83"/>
                <a:gd name="T9" fmla="*/ 15 h 132"/>
                <a:gd name="T10" fmla="*/ 46 w 83"/>
                <a:gd name="T11" fmla="*/ 0 h 132"/>
                <a:gd name="T12" fmla="*/ 3 w 83"/>
                <a:gd name="T13" fmla="*/ 35 h 132"/>
                <a:gd name="T14" fmla="*/ 65 w 83"/>
                <a:gd name="T15" fmla="*/ 95 h 132"/>
                <a:gd name="T16" fmla="*/ 40 w 83"/>
                <a:gd name="T17" fmla="*/ 116 h 132"/>
                <a:gd name="T18" fmla="*/ 13 w 83"/>
                <a:gd name="T19" fmla="*/ 103 h 132"/>
                <a:gd name="T20" fmla="*/ 0 w 83"/>
                <a:gd name="T21" fmla="*/ 115 h 132"/>
                <a:gd name="T22" fmla="*/ 40 w 83"/>
                <a:gd name="T23" fmla="*/ 132 h 132"/>
                <a:gd name="T24" fmla="*/ 83 w 83"/>
                <a:gd name="T25" fmla="*/ 93 h 132"/>
                <a:gd name="T26" fmla="*/ 21 w 83"/>
                <a:gd name="T27" fmla="*/ 3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32">
                  <a:moveTo>
                    <a:pt x="21" y="35"/>
                  </a:moveTo>
                  <a:lnTo>
                    <a:pt x="21" y="35"/>
                  </a:lnTo>
                  <a:cubicBezTo>
                    <a:pt x="21" y="27"/>
                    <a:pt x="27" y="16"/>
                    <a:pt x="46" y="16"/>
                  </a:cubicBezTo>
                  <a:cubicBezTo>
                    <a:pt x="55" y="16"/>
                    <a:pt x="64" y="21"/>
                    <a:pt x="68" y="27"/>
                  </a:cubicBezTo>
                  <a:lnTo>
                    <a:pt x="82" y="15"/>
                  </a:lnTo>
                  <a:cubicBezTo>
                    <a:pt x="72" y="3"/>
                    <a:pt x="59" y="0"/>
                    <a:pt x="46" y="0"/>
                  </a:cubicBezTo>
                  <a:cubicBezTo>
                    <a:pt x="16" y="0"/>
                    <a:pt x="3" y="21"/>
                    <a:pt x="3" y="35"/>
                  </a:cubicBezTo>
                  <a:cubicBezTo>
                    <a:pt x="3" y="84"/>
                    <a:pt x="65" y="66"/>
                    <a:pt x="65" y="95"/>
                  </a:cubicBezTo>
                  <a:cubicBezTo>
                    <a:pt x="65" y="109"/>
                    <a:pt x="51" y="116"/>
                    <a:pt x="40" y="116"/>
                  </a:cubicBezTo>
                  <a:cubicBezTo>
                    <a:pt x="30" y="116"/>
                    <a:pt x="20" y="112"/>
                    <a:pt x="13" y="103"/>
                  </a:cubicBezTo>
                  <a:lnTo>
                    <a:pt x="0" y="115"/>
                  </a:lnTo>
                  <a:cubicBezTo>
                    <a:pt x="8" y="126"/>
                    <a:pt x="23" y="132"/>
                    <a:pt x="40" y="132"/>
                  </a:cubicBezTo>
                  <a:cubicBezTo>
                    <a:pt x="64" y="132"/>
                    <a:pt x="83" y="117"/>
                    <a:pt x="83" y="93"/>
                  </a:cubicBezTo>
                  <a:cubicBezTo>
                    <a:pt x="83" y="48"/>
                    <a:pt x="21" y="67"/>
                    <a:pt x="21" y="35"/>
                  </a:cubicBez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8">
              <a:extLst>
                <a:ext uri="{FF2B5EF4-FFF2-40B4-BE49-F238E27FC236}">
                  <a16:creationId xmlns:a16="http://schemas.microsoft.com/office/drawing/2014/main" id="{C9B88E85-D754-4309-BBC5-E250D551FAC1}"/>
                </a:ext>
              </a:extLst>
            </p:cNvPr>
            <p:cNvSpPr>
              <a:spLocks/>
            </p:cNvSpPr>
            <p:nvPr userDrawn="1"/>
          </p:nvSpPr>
          <p:spPr bwMode="auto">
            <a:xfrm>
              <a:off x="1570038" y="6586539"/>
              <a:ext cx="71438"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9">
              <a:extLst>
                <a:ext uri="{FF2B5EF4-FFF2-40B4-BE49-F238E27FC236}">
                  <a16:creationId xmlns:a16="http://schemas.microsoft.com/office/drawing/2014/main" id="{90D0D23E-738A-41C0-8B50-B8BA7AABE505}"/>
                </a:ext>
              </a:extLst>
            </p:cNvPr>
            <p:cNvSpPr>
              <a:spLocks/>
            </p:cNvSpPr>
            <p:nvPr userDrawn="1"/>
          </p:nvSpPr>
          <p:spPr bwMode="auto">
            <a:xfrm>
              <a:off x="1670051" y="6586539"/>
              <a:ext cx="11113"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0">
              <a:extLst>
                <a:ext uri="{FF2B5EF4-FFF2-40B4-BE49-F238E27FC236}">
                  <a16:creationId xmlns:a16="http://schemas.microsoft.com/office/drawing/2014/main" id="{9020AE99-28D8-498E-B3B2-BE8DB2121807}"/>
                </a:ext>
              </a:extLst>
            </p:cNvPr>
            <p:cNvSpPr>
              <a:spLocks/>
            </p:cNvSpPr>
            <p:nvPr userDrawn="1"/>
          </p:nvSpPr>
          <p:spPr bwMode="auto">
            <a:xfrm>
              <a:off x="1709738" y="6586539"/>
              <a:ext cx="71438" cy="92075"/>
            </a:xfrm>
            <a:custGeom>
              <a:avLst/>
              <a:gdLst>
                <a:gd name="T0" fmla="*/ 0 w 98"/>
                <a:gd name="T1" fmla="*/ 16 h 126"/>
                <a:gd name="T2" fmla="*/ 0 w 98"/>
                <a:gd name="T3" fmla="*/ 16 h 126"/>
                <a:gd name="T4" fmla="*/ 40 w 98"/>
                <a:gd name="T5" fmla="*/ 16 h 126"/>
                <a:gd name="T6" fmla="*/ 40 w 98"/>
                <a:gd name="T7" fmla="*/ 126 h 126"/>
                <a:gd name="T8" fmla="*/ 57 w 98"/>
                <a:gd name="T9" fmla="*/ 126 h 126"/>
                <a:gd name="T10" fmla="*/ 57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0" y="16"/>
                  </a:lnTo>
                  <a:lnTo>
                    <a:pt x="40" y="126"/>
                  </a:lnTo>
                  <a:lnTo>
                    <a:pt x="57" y="126"/>
                  </a:lnTo>
                  <a:lnTo>
                    <a:pt x="57"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1">
              <a:extLst>
                <a:ext uri="{FF2B5EF4-FFF2-40B4-BE49-F238E27FC236}">
                  <a16:creationId xmlns:a16="http://schemas.microsoft.com/office/drawing/2014/main" id="{4F08AC17-995A-4315-A2D2-B43A0F1FCB5A}"/>
                </a:ext>
              </a:extLst>
            </p:cNvPr>
            <p:cNvSpPr>
              <a:spLocks/>
            </p:cNvSpPr>
            <p:nvPr userDrawn="1"/>
          </p:nvSpPr>
          <p:spPr bwMode="auto">
            <a:xfrm>
              <a:off x="1806576" y="6586539"/>
              <a:ext cx="71438" cy="93663"/>
            </a:xfrm>
            <a:custGeom>
              <a:avLst/>
              <a:gdLst>
                <a:gd name="T0" fmla="*/ 80 w 97"/>
                <a:gd name="T1" fmla="*/ 77 h 129"/>
                <a:gd name="T2" fmla="*/ 80 w 97"/>
                <a:gd name="T3" fmla="*/ 77 h 129"/>
                <a:gd name="T4" fmla="*/ 49 w 97"/>
                <a:gd name="T5" fmla="*/ 113 h 129"/>
                <a:gd name="T6" fmla="*/ 17 w 97"/>
                <a:gd name="T7" fmla="*/ 77 h 129"/>
                <a:gd name="T8" fmla="*/ 17 w 97"/>
                <a:gd name="T9" fmla="*/ 0 h 129"/>
                <a:gd name="T10" fmla="*/ 0 w 97"/>
                <a:gd name="T11" fmla="*/ 0 h 129"/>
                <a:gd name="T12" fmla="*/ 0 w 97"/>
                <a:gd name="T13" fmla="*/ 80 h 129"/>
                <a:gd name="T14" fmla="*/ 49 w 97"/>
                <a:gd name="T15" fmla="*/ 129 h 129"/>
                <a:gd name="T16" fmla="*/ 97 w 97"/>
                <a:gd name="T17" fmla="*/ 80 h 129"/>
                <a:gd name="T18" fmla="*/ 97 w 97"/>
                <a:gd name="T19" fmla="*/ 0 h 129"/>
                <a:gd name="T20" fmla="*/ 80 w 97"/>
                <a:gd name="T21" fmla="*/ 0 h 129"/>
                <a:gd name="T22" fmla="*/ 80 w 97"/>
                <a:gd name="T23" fmla="*/ 7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29">
                  <a:moveTo>
                    <a:pt x="80" y="77"/>
                  </a:moveTo>
                  <a:lnTo>
                    <a:pt x="80" y="77"/>
                  </a:lnTo>
                  <a:cubicBezTo>
                    <a:pt x="80" y="93"/>
                    <a:pt x="72" y="113"/>
                    <a:pt x="49" y="113"/>
                  </a:cubicBezTo>
                  <a:cubicBezTo>
                    <a:pt x="25" y="113"/>
                    <a:pt x="17" y="93"/>
                    <a:pt x="17" y="77"/>
                  </a:cubicBezTo>
                  <a:lnTo>
                    <a:pt x="17" y="0"/>
                  </a:lnTo>
                  <a:lnTo>
                    <a:pt x="0" y="0"/>
                  </a:lnTo>
                  <a:lnTo>
                    <a:pt x="0" y="80"/>
                  </a:lnTo>
                  <a:cubicBezTo>
                    <a:pt x="0" y="109"/>
                    <a:pt x="21" y="129"/>
                    <a:pt x="49" y="129"/>
                  </a:cubicBezTo>
                  <a:cubicBezTo>
                    <a:pt x="76" y="129"/>
                    <a:pt x="97" y="109"/>
                    <a:pt x="97" y="80"/>
                  </a:cubicBezTo>
                  <a:lnTo>
                    <a:pt x="97" y="0"/>
                  </a:lnTo>
                  <a:lnTo>
                    <a:pt x="80" y="0"/>
                  </a:lnTo>
                  <a:lnTo>
                    <a:pt x="80" y="7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2">
              <a:extLst>
                <a:ext uri="{FF2B5EF4-FFF2-40B4-BE49-F238E27FC236}">
                  <a16:creationId xmlns:a16="http://schemas.microsoft.com/office/drawing/2014/main" id="{D5FFA983-D0D5-4BFA-8A6C-99F43AB8B94A}"/>
                </a:ext>
              </a:extLst>
            </p:cNvPr>
            <p:cNvSpPr>
              <a:spLocks/>
            </p:cNvSpPr>
            <p:nvPr userDrawn="1"/>
          </p:nvSpPr>
          <p:spPr bwMode="auto">
            <a:xfrm>
              <a:off x="1905001" y="6586539"/>
              <a:ext cx="69850"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
              <a:extLst>
                <a:ext uri="{FF2B5EF4-FFF2-40B4-BE49-F238E27FC236}">
                  <a16:creationId xmlns:a16="http://schemas.microsoft.com/office/drawing/2014/main" id="{C5BA91F0-2C31-4253-9CB8-A406B46D0030}"/>
                </a:ext>
              </a:extLst>
            </p:cNvPr>
            <p:cNvSpPr>
              <a:spLocks/>
            </p:cNvSpPr>
            <p:nvPr userDrawn="1"/>
          </p:nvSpPr>
          <p:spPr bwMode="auto">
            <a:xfrm>
              <a:off x="2003426" y="6586539"/>
              <a:ext cx="61913" cy="92075"/>
            </a:xfrm>
            <a:custGeom>
              <a:avLst/>
              <a:gdLst>
                <a:gd name="T0" fmla="*/ 17 w 84"/>
                <a:gd name="T1" fmla="*/ 70 h 126"/>
                <a:gd name="T2" fmla="*/ 17 w 84"/>
                <a:gd name="T3" fmla="*/ 70 h 126"/>
                <a:gd name="T4" fmla="*/ 76 w 84"/>
                <a:gd name="T5" fmla="*/ 70 h 126"/>
                <a:gd name="T6" fmla="*/ 76 w 84"/>
                <a:gd name="T7" fmla="*/ 54 h 126"/>
                <a:gd name="T8" fmla="*/ 17 w 84"/>
                <a:gd name="T9" fmla="*/ 54 h 126"/>
                <a:gd name="T10" fmla="*/ 17 w 84"/>
                <a:gd name="T11" fmla="*/ 16 h 126"/>
                <a:gd name="T12" fmla="*/ 81 w 84"/>
                <a:gd name="T13" fmla="*/ 16 h 126"/>
                <a:gd name="T14" fmla="*/ 81 w 84"/>
                <a:gd name="T15" fmla="*/ 0 h 126"/>
                <a:gd name="T16" fmla="*/ 0 w 84"/>
                <a:gd name="T17" fmla="*/ 0 h 126"/>
                <a:gd name="T18" fmla="*/ 0 w 84"/>
                <a:gd name="T19" fmla="*/ 126 h 126"/>
                <a:gd name="T20" fmla="*/ 84 w 84"/>
                <a:gd name="T21" fmla="*/ 126 h 126"/>
                <a:gd name="T22" fmla="*/ 84 w 84"/>
                <a:gd name="T23" fmla="*/ 110 h 126"/>
                <a:gd name="T24" fmla="*/ 17 w 84"/>
                <a:gd name="T25" fmla="*/ 110 h 126"/>
                <a:gd name="T26" fmla="*/ 17 w 84"/>
                <a:gd name="T2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26">
                  <a:moveTo>
                    <a:pt x="17" y="70"/>
                  </a:moveTo>
                  <a:lnTo>
                    <a:pt x="17" y="70"/>
                  </a:lnTo>
                  <a:lnTo>
                    <a:pt x="76" y="70"/>
                  </a:lnTo>
                  <a:lnTo>
                    <a:pt x="76" y="54"/>
                  </a:lnTo>
                  <a:lnTo>
                    <a:pt x="17" y="54"/>
                  </a:lnTo>
                  <a:lnTo>
                    <a:pt x="17" y="16"/>
                  </a:lnTo>
                  <a:lnTo>
                    <a:pt x="81" y="16"/>
                  </a:lnTo>
                  <a:lnTo>
                    <a:pt x="81" y="0"/>
                  </a:lnTo>
                  <a:lnTo>
                    <a:pt x="0" y="0"/>
                  </a:lnTo>
                  <a:lnTo>
                    <a:pt x="0" y="126"/>
                  </a:lnTo>
                  <a:lnTo>
                    <a:pt x="84" y="126"/>
                  </a:lnTo>
                  <a:lnTo>
                    <a:pt x="84" y="110"/>
                  </a:lnTo>
                  <a:lnTo>
                    <a:pt x="17" y="110"/>
                  </a:lnTo>
                  <a:lnTo>
                    <a:pt x="17" y="7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
              <a:extLst>
                <a:ext uri="{FF2B5EF4-FFF2-40B4-BE49-F238E27FC236}">
                  <a16:creationId xmlns:a16="http://schemas.microsoft.com/office/drawing/2014/main" id="{7D1310BC-5CE2-4EEF-A381-CE194397F56C}"/>
                </a:ext>
              </a:extLst>
            </p:cNvPr>
            <p:cNvSpPr>
              <a:spLocks noEditPoints="1"/>
            </p:cNvSpPr>
            <p:nvPr userDrawn="1"/>
          </p:nvSpPr>
          <p:spPr bwMode="auto">
            <a:xfrm>
              <a:off x="1058863" y="6300789"/>
              <a:ext cx="225425" cy="222250"/>
            </a:xfrm>
            <a:custGeom>
              <a:avLst/>
              <a:gdLst>
                <a:gd name="T0" fmla="*/ 107 w 311"/>
                <a:gd name="T1" fmla="*/ 189 h 305"/>
                <a:gd name="T2" fmla="*/ 107 w 311"/>
                <a:gd name="T3" fmla="*/ 189 h 305"/>
                <a:gd name="T4" fmla="*/ 155 w 311"/>
                <a:gd name="T5" fmla="*/ 65 h 305"/>
                <a:gd name="T6" fmla="*/ 201 w 311"/>
                <a:gd name="T7" fmla="*/ 189 h 305"/>
                <a:gd name="T8" fmla="*/ 107 w 311"/>
                <a:gd name="T9" fmla="*/ 189 h 305"/>
                <a:gd name="T10" fmla="*/ 107 w 311"/>
                <a:gd name="T11" fmla="*/ 189 h 305"/>
                <a:gd name="T12" fmla="*/ 133 w 311"/>
                <a:gd name="T13" fmla="*/ 0 h 305"/>
                <a:gd name="T14" fmla="*/ 133 w 311"/>
                <a:gd name="T15" fmla="*/ 0 h 305"/>
                <a:gd name="T16" fmla="*/ 0 w 311"/>
                <a:gd name="T17" fmla="*/ 305 h 305"/>
                <a:gd name="T18" fmla="*/ 61 w 311"/>
                <a:gd name="T19" fmla="*/ 305 h 305"/>
                <a:gd name="T20" fmla="*/ 88 w 311"/>
                <a:gd name="T21" fmla="*/ 235 h 305"/>
                <a:gd name="T22" fmla="*/ 220 w 311"/>
                <a:gd name="T23" fmla="*/ 235 h 305"/>
                <a:gd name="T24" fmla="*/ 249 w 311"/>
                <a:gd name="T25" fmla="*/ 305 h 305"/>
                <a:gd name="T26" fmla="*/ 311 w 311"/>
                <a:gd name="T27" fmla="*/ 305 h 305"/>
                <a:gd name="T28" fmla="*/ 180 w 311"/>
                <a:gd name="T29" fmla="*/ 0 h 305"/>
                <a:gd name="T30" fmla="*/ 133 w 311"/>
                <a:gd name="T3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305">
                  <a:moveTo>
                    <a:pt x="107" y="189"/>
                  </a:moveTo>
                  <a:lnTo>
                    <a:pt x="107" y="189"/>
                  </a:lnTo>
                  <a:lnTo>
                    <a:pt x="155" y="65"/>
                  </a:lnTo>
                  <a:lnTo>
                    <a:pt x="201" y="189"/>
                  </a:lnTo>
                  <a:lnTo>
                    <a:pt x="107" y="189"/>
                  </a:lnTo>
                  <a:lnTo>
                    <a:pt x="107" y="189"/>
                  </a:lnTo>
                  <a:close/>
                  <a:moveTo>
                    <a:pt x="133" y="0"/>
                  </a:moveTo>
                  <a:lnTo>
                    <a:pt x="133" y="0"/>
                  </a:lnTo>
                  <a:lnTo>
                    <a:pt x="0" y="305"/>
                  </a:lnTo>
                  <a:lnTo>
                    <a:pt x="61" y="305"/>
                  </a:lnTo>
                  <a:lnTo>
                    <a:pt x="88" y="235"/>
                  </a:lnTo>
                  <a:lnTo>
                    <a:pt x="220" y="235"/>
                  </a:lnTo>
                  <a:lnTo>
                    <a:pt x="249" y="305"/>
                  </a:lnTo>
                  <a:lnTo>
                    <a:pt x="311" y="305"/>
                  </a:lnTo>
                  <a:lnTo>
                    <a:pt x="180" y="0"/>
                  </a:lnTo>
                  <a:lnTo>
                    <a:pt x="133"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15">
              <a:extLst>
                <a:ext uri="{FF2B5EF4-FFF2-40B4-BE49-F238E27FC236}">
                  <a16:creationId xmlns:a16="http://schemas.microsoft.com/office/drawing/2014/main" id="{B9E2AA82-4659-40BE-A3E9-27CEE3890955}"/>
                </a:ext>
              </a:extLst>
            </p:cNvPr>
            <p:cNvSpPr>
              <a:spLocks/>
            </p:cNvSpPr>
            <p:nvPr userDrawn="1"/>
          </p:nvSpPr>
          <p:spPr bwMode="auto">
            <a:xfrm>
              <a:off x="1322388" y="6300789"/>
              <a:ext cx="133350" cy="222250"/>
            </a:xfrm>
            <a:custGeom>
              <a:avLst/>
              <a:gdLst>
                <a:gd name="T0" fmla="*/ 55 w 184"/>
                <a:gd name="T1" fmla="*/ 0 h 305"/>
                <a:gd name="T2" fmla="*/ 55 w 184"/>
                <a:gd name="T3" fmla="*/ 0 h 305"/>
                <a:gd name="T4" fmla="*/ 0 w 184"/>
                <a:gd name="T5" fmla="*/ 0 h 305"/>
                <a:gd name="T6" fmla="*/ 0 w 184"/>
                <a:gd name="T7" fmla="*/ 305 h 305"/>
                <a:gd name="T8" fmla="*/ 184 w 184"/>
                <a:gd name="T9" fmla="*/ 305 h 305"/>
                <a:gd name="T10" fmla="*/ 184 w 184"/>
                <a:gd name="T11" fmla="*/ 257 h 305"/>
                <a:gd name="T12" fmla="*/ 55 w 184"/>
                <a:gd name="T13" fmla="*/ 257 h 305"/>
                <a:gd name="T14" fmla="*/ 55 w 184"/>
                <a:gd name="T15" fmla="*/ 0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55" y="0"/>
                  </a:moveTo>
                  <a:lnTo>
                    <a:pt x="55" y="0"/>
                  </a:lnTo>
                  <a:lnTo>
                    <a:pt x="0" y="0"/>
                  </a:lnTo>
                  <a:lnTo>
                    <a:pt x="0" y="305"/>
                  </a:lnTo>
                  <a:lnTo>
                    <a:pt x="184" y="305"/>
                  </a:lnTo>
                  <a:lnTo>
                    <a:pt x="184" y="257"/>
                  </a:lnTo>
                  <a:lnTo>
                    <a:pt x="55" y="257"/>
                  </a:lnTo>
                  <a:lnTo>
                    <a:pt x="5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08C2CC0A-E272-4DC6-B395-55FF9F3D8B24}"/>
                </a:ext>
              </a:extLst>
            </p:cNvPr>
            <p:cNvSpPr>
              <a:spLocks/>
            </p:cNvSpPr>
            <p:nvPr userDrawn="1"/>
          </p:nvSpPr>
          <p:spPr bwMode="auto">
            <a:xfrm>
              <a:off x="1497013" y="6300789"/>
              <a:ext cx="134938" cy="222250"/>
            </a:xfrm>
            <a:custGeom>
              <a:avLst/>
              <a:gdLst>
                <a:gd name="T0" fmla="*/ 184 w 184"/>
                <a:gd name="T1" fmla="*/ 257 h 305"/>
                <a:gd name="T2" fmla="*/ 184 w 184"/>
                <a:gd name="T3" fmla="*/ 257 h 305"/>
                <a:gd name="T4" fmla="*/ 55 w 184"/>
                <a:gd name="T5" fmla="*/ 257 h 305"/>
                <a:gd name="T6" fmla="*/ 55 w 184"/>
                <a:gd name="T7" fmla="*/ 0 h 305"/>
                <a:gd name="T8" fmla="*/ 0 w 184"/>
                <a:gd name="T9" fmla="*/ 0 h 305"/>
                <a:gd name="T10" fmla="*/ 0 w 184"/>
                <a:gd name="T11" fmla="*/ 305 h 305"/>
                <a:gd name="T12" fmla="*/ 184 w 184"/>
                <a:gd name="T13" fmla="*/ 305 h 305"/>
                <a:gd name="T14" fmla="*/ 184 w 184"/>
                <a:gd name="T15" fmla="*/ 257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184" y="257"/>
                  </a:moveTo>
                  <a:lnTo>
                    <a:pt x="184" y="257"/>
                  </a:lnTo>
                  <a:lnTo>
                    <a:pt x="55" y="257"/>
                  </a:lnTo>
                  <a:lnTo>
                    <a:pt x="55" y="0"/>
                  </a:lnTo>
                  <a:lnTo>
                    <a:pt x="0" y="0"/>
                  </a:lnTo>
                  <a:lnTo>
                    <a:pt x="0" y="305"/>
                  </a:lnTo>
                  <a:lnTo>
                    <a:pt x="184" y="305"/>
                  </a:lnTo>
                  <a:lnTo>
                    <a:pt x="184"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17">
              <a:extLst>
                <a:ext uri="{FF2B5EF4-FFF2-40B4-BE49-F238E27FC236}">
                  <a16:creationId xmlns:a16="http://schemas.microsoft.com/office/drawing/2014/main" id="{9EDCBE17-61E7-4CBD-8D13-CA2C7862347B}"/>
                </a:ext>
              </a:extLst>
            </p:cNvPr>
            <p:cNvSpPr>
              <a:spLocks/>
            </p:cNvSpPr>
            <p:nvPr userDrawn="1"/>
          </p:nvSpPr>
          <p:spPr bwMode="auto">
            <a:xfrm>
              <a:off x="1673226" y="6300789"/>
              <a:ext cx="150813" cy="222250"/>
            </a:xfrm>
            <a:custGeom>
              <a:avLst/>
              <a:gdLst>
                <a:gd name="T0" fmla="*/ 210 w 210"/>
                <a:gd name="T1" fmla="*/ 257 h 305"/>
                <a:gd name="T2" fmla="*/ 210 w 210"/>
                <a:gd name="T3" fmla="*/ 257 h 305"/>
                <a:gd name="T4" fmla="*/ 55 w 210"/>
                <a:gd name="T5" fmla="*/ 257 h 305"/>
                <a:gd name="T6" fmla="*/ 55 w 210"/>
                <a:gd name="T7" fmla="*/ 171 h 305"/>
                <a:gd name="T8" fmla="*/ 194 w 210"/>
                <a:gd name="T9" fmla="*/ 171 h 305"/>
                <a:gd name="T10" fmla="*/ 194 w 210"/>
                <a:gd name="T11" fmla="*/ 125 h 305"/>
                <a:gd name="T12" fmla="*/ 55 w 210"/>
                <a:gd name="T13" fmla="*/ 125 h 305"/>
                <a:gd name="T14" fmla="*/ 55 w 210"/>
                <a:gd name="T15" fmla="*/ 48 h 305"/>
                <a:gd name="T16" fmla="*/ 202 w 210"/>
                <a:gd name="T17" fmla="*/ 48 h 305"/>
                <a:gd name="T18" fmla="*/ 202 w 210"/>
                <a:gd name="T19" fmla="*/ 0 h 305"/>
                <a:gd name="T20" fmla="*/ 0 w 210"/>
                <a:gd name="T21" fmla="*/ 0 h 305"/>
                <a:gd name="T22" fmla="*/ 0 w 210"/>
                <a:gd name="T23" fmla="*/ 305 h 305"/>
                <a:gd name="T24" fmla="*/ 210 w 210"/>
                <a:gd name="T25" fmla="*/ 305 h 305"/>
                <a:gd name="T26" fmla="*/ 210 w 210"/>
                <a:gd name="T27" fmla="*/ 25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0" h="305">
                  <a:moveTo>
                    <a:pt x="210" y="257"/>
                  </a:moveTo>
                  <a:lnTo>
                    <a:pt x="210" y="257"/>
                  </a:lnTo>
                  <a:lnTo>
                    <a:pt x="55" y="257"/>
                  </a:lnTo>
                  <a:lnTo>
                    <a:pt x="55" y="171"/>
                  </a:lnTo>
                  <a:lnTo>
                    <a:pt x="194" y="171"/>
                  </a:lnTo>
                  <a:lnTo>
                    <a:pt x="194" y="125"/>
                  </a:lnTo>
                  <a:lnTo>
                    <a:pt x="55" y="125"/>
                  </a:lnTo>
                  <a:lnTo>
                    <a:pt x="55" y="48"/>
                  </a:lnTo>
                  <a:lnTo>
                    <a:pt x="202" y="48"/>
                  </a:lnTo>
                  <a:lnTo>
                    <a:pt x="202" y="0"/>
                  </a:lnTo>
                  <a:lnTo>
                    <a:pt x="0" y="0"/>
                  </a:lnTo>
                  <a:lnTo>
                    <a:pt x="0" y="305"/>
                  </a:lnTo>
                  <a:lnTo>
                    <a:pt x="210" y="305"/>
                  </a:lnTo>
                  <a:lnTo>
                    <a:pt x="210"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18">
              <a:extLst>
                <a:ext uri="{FF2B5EF4-FFF2-40B4-BE49-F238E27FC236}">
                  <a16:creationId xmlns:a16="http://schemas.microsoft.com/office/drawing/2014/main" id="{49EE54BF-E384-4CB6-95B4-E7200E071F20}"/>
                </a:ext>
              </a:extLst>
            </p:cNvPr>
            <p:cNvSpPr>
              <a:spLocks/>
            </p:cNvSpPr>
            <p:nvPr userDrawn="1"/>
          </p:nvSpPr>
          <p:spPr bwMode="auto">
            <a:xfrm>
              <a:off x="1870076" y="6300789"/>
              <a:ext cx="195263" cy="222250"/>
            </a:xfrm>
            <a:custGeom>
              <a:avLst/>
              <a:gdLst>
                <a:gd name="T0" fmla="*/ 215 w 269"/>
                <a:gd name="T1" fmla="*/ 0 h 305"/>
                <a:gd name="T2" fmla="*/ 215 w 269"/>
                <a:gd name="T3" fmla="*/ 0 h 305"/>
                <a:gd name="T4" fmla="*/ 215 w 269"/>
                <a:gd name="T5" fmla="*/ 228 h 305"/>
                <a:gd name="T6" fmla="*/ 214 w 269"/>
                <a:gd name="T7" fmla="*/ 228 h 305"/>
                <a:gd name="T8" fmla="*/ 72 w 269"/>
                <a:gd name="T9" fmla="*/ 0 h 305"/>
                <a:gd name="T10" fmla="*/ 0 w 269"/>
                <a:gd name="T11" fmla="*/ 0 h 305"/>
                <a:gd name="T12" fmla="*/ 0 w 269"/>
                <a:gd name="T13" fmla="*/ 305 h 305"/>
                <a:gd name="T14" fmla="*/ 54 w 269"/>
                <a:gd name="T15" fmla="*/ 305 h 305"/>
                <a:gd name="T16" fmla="*/ 54 w 269"/>
                <a:gd name="T17" fmla="*/ 70 h 305"/>
                <a:gd name="T18" fmla="*/ 55 w 269"/>
                <a:gd name="T19" fmla="*/ 70 h 305"/>
                <a:gd name="T20" fmla="*/ 200 w 269"/>
                <a:gd name="T21" fmla="*/ 305 h 305"/>
                <a:gd name="T22" fmla="*/ 269 w 269"/>
                <a:gd name="T23" fmla="*/ 305 h 305"/>
                <a:gd name="T24" fmla="*/ 269 w 269"/>
                <a:gd name="T25" fmla="*/ 0 h 305"/>
                <a:gd name="T26" fmla="*/ 215 w 269"/>
                <a:gd name="T2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305">
                  <a:moveTo>
                    <a:pt x="215" y="0"/>
                  </a:moveTo>
                  <a:lnTo>
                    <a:pt x="215" y="0"/>
                  </a:lnTo>
                  <a:lnTo>
                    <a:pt x="215" y="228"/>
                  </a:lnTo>
                  <a:lnTo>
                    <a:pt x="214" y="228"/>
                  </a:lnTo>
                  <a:lnTo>
                    <a:pt x="72" y="0"/>
                  </a:lnTo>
                  <a:lnTo>
                    <a:pt x="0" y="0"/>
                  </a:lnTo>
                  <a:lnTo>
                    <a:pt x="0" y="305"/>
                  </a:lnTo>
                  <a:lnTo>
                    <a:pt x="54" y="305"/>
                  </a:lnTo>
                  <a:lnTo>
                    <a:pt x="54" y="70"/>
                  </a:lnTo>
                  <a:lnTo>
                    <a:pt x="55" y="70"/>
                  </a:lnTo>
                  <a:lnTo>
                    <a:pt x="200" y="305"/>
                  </a:lnTo>
                  <a:lnTo>
                    <a:pt x="269" y="305"/>
                  </a:lnTo>
                  <a:lnTo>
                    <a:pt x="269" y="0"/>
                  </a:lnTo>
                  <a:lnTo>
                    <a:pt x="21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9">
              <a:extLst>
                <a:ext uri="{FF2B5EF4-FFF2-40B4-BE49-F238E27FC236}">
                  <a16:creationId xmlns:a16="http://schemas.microsoft.com/office/drawing/2014/main" id="{B1272B53-BD51-4850-948B-040E70A68C09}"/>
                </a:ext>
              </a:extLst>
            </p:cNvPr>
            <p:cNvSpPr>
              <a:spLocks/>
            </p:cNvSpPr>
            <p:nvPr userDrawn="1"/>
          </p:nvSpPr>
          <p:spPr bwMode="auto">
            <a:xfrm>
              <a:off x="833438" y="6486526"/>
              <a:ext cx="85725" cy="166688"/>
            </a:xfrm>
            <a:custGeom>
              <a:avLst/>
              <a:gdLst>
                <a:gd name="T0" fmla="*/ 41 w 117"/>
                <a:gd name="T1" fmla="*/ 130 h 227"/>
                <a:gd name="T2" fmla="*/ 41 w 117"/>
                <a:gd name="T3" fmla="*/ 130 h 227"/>
                <a:gd name="T4" fmla="*/ 78 w 117"/>
                <a:gd name="T5" fmla="*/ 188 h 227"/>
                <a:gd name="T6" fmla="*/ 113 w 117"/>
                <a:gd name="T7" fmla="*/ 227 h 227"/>
                <a:gd name="T8" fmla="*/ 93 w 117"/>
                <a:gd name="T9" fmla="*/ 105 h 227"/>
                <a:gd name="T10" fmla="*/ 85 w 117"/>
                <a:gd name="T11" fmla="*/ 90 h 227"/>
                <a:gd name="T12" fmla="*/ 65 w 117"/>
                <a:gd name="T13" fmla="*/ 58 h 227"/>
                <a:gd name="T14" fmla="*/ 0 w 117"/>
                <a:gd name="T15" fmla="*/ 0 h 227"/>
                <a:gd name="T16" fmla="*/ 34 w 117"/>
                <a:gd name="T17" fmla="*/ 116 h 227"/>
                <a:gd name="T18" fmla="*/ 41 w 117"/>
                <a:gd name="T19" fmla="*/ 1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227">
                  <a:moveTo>
                    <a:pt x="41" y="130"/>
                  </a:moveTo>
                  <a:lnTo>
                    <a:pt x="41" y="130"/>
                  </a:lnTo>
                  <a:cubicBezTo>
                    <a:pt x="51" y="150"/>
                    <a:pt x="64" y="169"/>
                    <a:pt x="78" y="188"/>
                  </a:cubicBezTo>
                  <a:cubicBezTo>
                    <a:pt x="89" y="202"/>
                    <a:pt x="100" y="215"/>
                    <a:pt x="113" y="227"/>
                  </a:cubicBezTo>
                  <a:cubicBezTo>
                    <a:pt x="117" y="184"/>
                    <a:pt x="110" y="142"/>
                    <a:pt x="93" y="105"/>
                  </a:cubicBezTo>
                  <a:cubicBezTo>
                    <a:pt x="90" y="100"/>
                    <a:pt x="88" y="95"/>
                    <a:pt x="85" y="90"/>
                  </a:cubicBezTo>
                  <a:cubicBezTo>
                    <a:pt x="79" y="79"/>
                    <a:pt x="72" y="68"/>
                    <a:pt x="65" y="58"/>
                  </a:cubicBezTo>
                  <a:cubicBezTo>
                    <a:pt x="46" y="34"/>
                    <a:pt x="24" y="15"/>
                    <a:pt x="0" y="0"/>
                  </a:cubicBezTo>
                  <a:cubicBezTo>
                    <a:pt x="5" y="40"/>
                    <a:pt x="16" y="79"/>
                    <a:pt x="34" y="116"/>
                  </a:cubicBezTo>
                  <a:cubicBezTo>
                    <a:pt x="36" y="120"/>
                    <a:pt x="39" y="125"/>
                    <a:pt x="41" y="13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0">
              <a:extLst>
                <a:ext uri="{FF2B5EF4-FFF2-40B4-BE49-F238E27FC236}">
                  <a16:creationId xmlns:a16="http://schemas.microsoft.com/office/drawing/2014/main" id="{D4EB226E-1473-4CE9-83C9-FD70BF729D06}"/>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95 w 98"/>
                <a:gd name="T5" fmla="*/ 71 h 256"/>
                <a:gd name="T6" fmla="*/ 95 w 98"/>
                <a:gd name="T7" fmla="*/ 0 h 256"/>
                <a:gd name="T8" fmla="*/ 3 w 98"/>
                <a:gd name="T9" fmla="*/ 206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52" y="207"/>
                    <a:pt x="86" y="143"/>
                    <a:pt x="95" y="71"/>
                  </a:cubicBezTo>
                  <a:cubicBezTo>
                    <a:pt x="98" y="47"/>
                    <a:pt x="98" y="23"/>
                    <a:pt x="95" y="0"/>
                  </a:cubicBezTo>
                  <a:cubicBezTo>
                    <a:pt x="45" y="58"/>
                    <a:pt x="13" y="129"/>
                    <a:pt x="3" y="206"/>
                  </a:cubicBezTo>
                  <a:cubicBezTo>
                    <a:pt x="1" y="223"/>
                    <a:pt x="0" y="239"/>
                    <a:pt x="0" y="2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21">
              <a:extLst>
                <a:ext uri="{FF2B5EF4-FFF2-40B4-BE49-F238E27FC236}">
                  <a16:creationId xmlns:a16="http://schemas.microsoft.com/office/drawing/2014/main" id="{20D84E85-405B-4CE8-BD08-ADCD063862B2}"/>
                </a:ext>
              </a:extLst>
            </p:cNvPr>
            <p:cNvSpPr>
              <a:spLocks/>
            </p:cNvSpPr>
            <p:nvPr userDrawn="1"/>
          </p:nvSpPr>
          <p:spPr bwMode="auto">
            <a:xfrm>
              <a:off x="584201" y="6473826"/>
              <a:ext cx="274638" cy="150813"/>
            </a:xfrm>
            <a:custGeom>
              <a:avLst/>
              <a:gdLst>
                <a:gd name="T0" fmla="*/ 114 w 379"/>
                <a:gd name="T1" fmla="*/ 80 h 207"/>
                <a:gd name="T2" fmla="*/ 114 w 379"/>
                <a:gd name="T3" fmla="*/ 80 h 207"/>
                <a:gd name="T4" fmla="*/ 222 w 379"/>
                <a:gd name="T5" fmla="*/ 43 h 207"/>
                <a:gd name="T6" fmla="*/ 245 w 379"/>
                <a:gd name="T7" fmla="*/ 44 h 207"/>
                <a:gd name="T8" fmla="*/ 364 w 379"/>
                <a:gd name="T9" fmla="*/ 112 h 207"/>
                <a:gd name="T10" fmla="*/ 379 w 379"/>
                <a:gd name="T11" fmla="*/ 135 h 207"/>
                <a:gd name="T12" fmla="*/ 345 w 379"/>
                <a:gd name="T13" fmla="*/ 19 h 207"/>
                <a:gd name="T14" fmla="*/ 304 w 379"/>
                <a:gd name="T15" fmla="*/ 0 h 207"/>
                <a:gd name="T16" fmla="*/ 136 w 379"/>
                <a:gd name="T17" fmla="*/ 51 h 207"/>
                <a:gd name="T18" fmla="*/ 97 w 379"/>
                <a:gd name="T19" fmla="*/ 48 h 207"/>
                <a:gd name="T20" fmla="*/ 68 w 379"/>
                <a:gd name="T21" fmla="*/ 43 h 207"/>
                <a:gd name="T22" fmla="*/ 0 w 379"/>
                <a:gd name="T23" fmla="*/ 142 h 207"/>
                <a:gd name="T24" fmla="*/ 45 w 379"/>
                <a:gd name="T25" fmla="*/ 207 h 207"/>
                <a:gd name="T26" fmla="*/ 46 w 379"/>
                <a:gd name="T27" fmla="*/ 199 h 207"/>
                <a:gd name="T28" fmla="*/ 114 w 379"/>
                <a:gd name="T29" fmla="*/ 8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9" h="207">
                  <a:moveTo>
                    <a:pt x="114" y="80"/>
                  </a:moveTo>
                  <a:lnTo>
                    <a:pt x="114" y="80"/>
                  </a:lnTo>
                  <a:cubicBezTo>
                    <a:pt x="145" y="56"/>
                    <a:pt x="183" y="43"/>
                    <a:pt x="222" y="43"/>
                  </a:cubicBezTo>
                  <a:cubicBezTo>
                    <a:pt x="230" y="43"/>
                    <a:pt x="238" y="44"/>
                    <a:pt x="245" y="44"/>
                  </a:cubicBezTo>
                  <a:cubicBezTo>
                    <a:pt x="293" y="50"/>
                    <a:pt x="335" y="75"/>
                    <a:pt x="364" y="112"/>
                  </a:cubicBezTo>
                  <a:cubicBezTo>
                    <a:pt x="369" y="119"/>
                    <a:pt x="374" y="127"/>
                    <a:pt x="379" y="135"/>
                  </a:cubicBezTo>
                  <a:cubicBezTo>
                    <a:pt x="361" y="98"/>
                    <a:pt x="350" y="59"/>
                    <a:pt x="345" y="19"/>
                  </a:cubicBezTo>
                  <a:cubicBezTo>
                    <a:pt x="332" y="11"/>
                    <a:pt x="318" y="5"/>
                    <a:pt x="304" y="0"/>
                  </a:cubicBezTo>
                  <a:cubicBezTo>
                    <a:pt x="254" y="33"/>
                    <a:pt x="196" y="51"/>
                    <a:pt x="136" y="51"/>
                  </a:cubicBezTo>
                  <a:cubicBezTo>
                    <a:pt x="123" y="51"/>
                    <a:pt x="110" y="50"/>
                    <a:pt x="97" y="48"/>
                  </a:cubicBezTo>
                  <a:cubicBezTo>
                    <a:pt x="87" y="47"/>
                    <a:pt x="77" y="45"/>
                    <a:pt x="68" y="43"/>
                  </a:cubicBezTo>
                  <a:cubicBezTo>
                    <a:pt x="37" y="70"/>
                    <a:pt x="14" y="104"/>
                    <a:pt x="0" y="142"/>
                  </a:cubicBezTo>
                  <a:cubicBezTo>
                    <a:pt x="13" y="165"/>
                    <a:pt x="28" y="186"/>
                    <a:pt x="45" y="207"/>
                  </a:cubicBezTo>
                  <a:cubicBezTo>
                    <a:pt x="45" y="204"/>
                    <a:pt x="45" y="201"/>
                    <a:pt x="46" y="199"/>
                  </a:cubicBezTo>
                  <a:cubicBezTo>
                    <a:pt x="52" y="152"/>
                    <a:pt x="76" y="110"/>
                    <a:pt x="114" y="80"/>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22">
              <a:extLst>
                <a:ext uri="{FF2B5EF4-FFF2-40B4-BE49-F238E27FC236}">
                  <a16:creationId xmlns:a16="http://schemas.microsoft.com/office/drawing/2014/main" id="{F1E5DC3F-FC98-4C56-B301-C55682984279}"/>
                </a:ext>
              </a:extLst>
            </p:cNvPr>
            <p:cNvSpPr>
              <a:spLocks/>
            </p:cNvSpPr>
            <p:nvPr userDrawn="1"/>
          </p:nvSpPr>
          <p:spPr bwMode="auto">
            <a:xfrm>
              <a:off x="633413" y="6457951"/>
              <a:ext cx="169863" cy="52388"/>
            </a:xfrm>
            <a:custGeom>
              <a:avLst/>
              <a:gdLst>
                <a:gd name="T0" fmla="*/ 10 w 236"/>
                <a:gd name="T1" fmla="*/ 56 h 72"/>
                <a:gd name="T2" fmla="*/ 10 w 236"/>
                <a:gd name="T3" fmla="*/ 56 h 72"/>
                <a:gd name="T4" fmla="*/ 0 w 236"/>
                <a:gd name="T5" fmla="*/ 64 h 72"/>
                <a:gd name="T6" fmla="*/ 29 w 236"/>
                <a:gd name="T7" fmla="*/ 69 h 72"/>
                <a:gd name="T8" fmla="*/ 68 w 236"/>
                <a:gd name="T9" fmla="*/ 72 h 72"/>
                <a:gd name="T10" fmla="*/ 236 w 236"/>
                <a:gd name="T11" fmla="*/ 21 h 72"/>
                <a:gd name="T12" fmla="*/ 185 w 236"/>
                <a:gd name="T13" fmla="*/ 8 h 72"/>
                <a:gd name="T14" fmla="*/ 10 w 236"/>
                <a:gd name="T15" fmla="*/ 56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72">
                  <a:moveTo>
                    <a:pt x="10" y="56"/>
                  </a:moveTo>
                  <a:lnTo>
                    <a:pt x="10" y="56"/>
                  </a:lnTo>
                  <a:cubicBezTo>
                    <a:pt x="7" y="58"/>
                    <a:pt x="3" y="61"/>
                    <a:pt x="0" y="64"/>
                  </a:cubicBezTo>
                  <a:cubicBezTo>
                    <a:pt x="9" y="66"/>
                    <a:pt x="19" y="68"/>
                    <a:pt x="29" y="69"/>
                  </a:cubicBezTo>
                  <a:cubicBezTo>
                    <a:pt x="42" y="71"/>
                    <a:pt x="55" y="72"/>
                    <a:pt x="68" y="72"/>
                  </a:cubicBezTo>
                  <a:cubicBezTo>
                    <a:pt x="128" y="72"/>
                    <a:pt x="186" y="54"/>
                    <a:pt x="236" y="21"/>
                  </a:cubicBezTo>
                  <a:cubicBezTo>
                    <a:pt x="219" y="15"/>
                    <a:pt x="202" y="10"/>
                    <a:pt x="185" y="8"/>
                  </a:cubicBezTo>
                  <a:cubicBezTo>
                    <a:pt x="122" y="0"/>
                    <a:pt x="60" y="17"/>
                    <a:pt x="10" y="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23">
              <a:extLst>
                <a:ext uri="{FF2B5EF4-FFF2-40B4-BE49-F238E27FC236}">
                  <a16:creationId xmlns:a16="http://schemas.microsoft.com/office/drawing/2014/main" id="{BAB0FFCB-6028-4005-8147-249AE97F9DCD}"/>
                </a:ext>
              </a:extLst>
            </p:cNvPr>
            <p:cNvSpPr>
              <a:spLocks/>
            </p:cNvSpPr>
            <p:nvPr userDrawn="1"/>
          </p:nvSpPr>
          <p:spPr bwMode="auto">
            <a:xfrm>
              <a:off x="895351" y="6553201"/>
              <a:ext cx="6350" cy="11113"/>
            </a:xfrm>
            <a:custGeom>
              <a:avLst/>
              <a:gdLst>
                <a:gd name="T0" fmla="*/ 8 w 8"/>
                <a:gd name="T1" fmla="*/ 15 h 15"/>
                <a:gd name="T2" fmla="*/ 8 w 8"/>
                <a:gd name="T3" fmla="*/ 15 h 15"/>
                <a:gd name="T4" fmla="*/ 0 w 8"/>
                <a:gd name="T5" fmla="*/ 0 h 15"/>
                <a:gd name="T6" fmla="*/ 8 w 8"/>
                <a:gd name="T7" fmla="*/ 15 h 15"/>
              </a:gdLst>
              <a:ahLst/>
              <a:cxnLst>
                <a:cxn ang="0">
                  <a:pos x="T0" y="T1"/>
                </a:cxn>
                <a:cxn ang="0">
                  <a:pos x="T2" y="T3"/>
                </a:cxn>
                <a:cxn ang="0">
                  <a:pos x="T4" y="T5"/>
                </a:cxn>
                <a:cxn ang="0">
                  <a:pos x="T6" y="T7"/>
                </a:cxn>
              </a:cxnLst>
              <a:rect l="0" t="0" r="r" b="b"/>
              <a:pathLst>
                <a:path w="8" h="15">
                  <a:moveTo>
                    <a:pt x="8" y="15"/>
                  </a:moveTo>
                  <a:lnTo>
                    <a:pt x="8" y="15"/>
                  </a:lnTo>
                  <a:cubicBezTo>
                    <a:pt x="5" y="10"/>
                    <a:pt x="3" y="5"/>
                    <a:pt x="0" y="0"/>
                  </a:cubicBezTo>
                  <a:cubicBezTo>
                    <a:pt x="3" y="5"/>
                    <a:pt x="5" y="10"/>
                    <a:pt x="8" y="15"/>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24">
              <a:extLst>
                <a:ext uri="{FF2B5EF4-FFF2-40B4-BE49-F238E27FC236}">
                  <a16:creationId xmlns:a16="http://schemas.microsoft.com/office/drawing/2014/main" id="{82DBF8F4-E2F5-4D3C-955A-E82FF9F8D31F}"/>
                </a:ext>
              </a:extLst>
            </p:cNvPr>
            <p:cNvSpPr>
              <a:spLocks/>
            </p:cNvSpPr>
            <p:nvPr userDrawn="1"/>
          </p:nvSpPr>
          <p:spPr bwMode="auto">
            <a:xfrm>
              <a:off x="828676" y="6581776"/>
              <a:ext cx="87313" cy="153988"/>
            </a:xfrm>
            <a:custGeom>
              <a:avLst/>
              <a:gdLst>
                <a:gd name="T0" fmla="*/ 120 w 120"/>
                <a:gd name="T1" fmla="*/ 97 h 211"/>
                <a:gd name="T2" fmla="*/ 120 w 120"/>
                <a:gd name="T3" fmla="*/ 97 h 211"/>
                <a:gd name="T4" fmla="*/ 85 w 120"/>
                <a:gd name="T5" fmla="*/ 58 h 211"/>
                <a:gd name="T6" fmla="*/ 48 w 120"/>
                <a:gd name="T7" fmla="*/ 0 h 211"/>
                <a:gd name="T8" fmla="*/ 62 w 120"/>
                <a:gd name="T9" fmla="*/ 95 h 211"/>
                <a:gd name="T10" fmla="*/ 0 w 120"/>
                <a:gd name="T11" fmla="*/ 209 h 211"/>
                <a:gd name="T12" fmla="*/ 78 w 120"/>
                <a:gd name="T13" fmla="*/ 208 h 211"/>
                <a:gd name="T14" fmla="*/ 119 w 120"/>
                <a:gd name="T15" fmla="*/ 102 h 211"/>
                <a:gd name="T16" fmla="*/ 120 w 120"/>
                <a:gd name="T17"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11">
                  <a:moveTo>
                    <a:pt x="120" y="97"/>
                  </a:moveTo>
                  <a:lnTo>
                    <a:pt x="120" y="97"/>
                  </a:lnTo>
                  <a:cubicBezTo>
                    <a:pt x="107" y="85"/>
                    <a:pt x="96" y="72"/>
                    <a:pt x="85" y="58"/>
                  </a:cubicBezTo>
                  <a:cubicBezTo>
                    <a:pt x="71" y="39"/>
                    <a:pt x="58" y="20"/>
                    <a:pt x="48" y="0"/>
                  </a:cubicBezTo>
                  <a:cubicBezTo>
                    <a:pt x="61" y="30"/>
                    <a:pt x="66" y="62"/>
                    <a:pt x="62" y="95"/>
                  </a:cubicBezTo>
                  <a:cubicBezTo>
                    <a:pt x="56" y="141"/>
                    <a:pt x="33" y="181"/>
                    <a:pt x="0" y="209"/>
                  </a:cubicBezTo>
                  <a:cubicBezTo>
                    <a:pt x="26" y="211"/>
                    <a:pt x="53" y="210"/>
                    <a:pt x="78" y="208"/>
                  </a:cubicBezTo>
                  <a:cubicBezTo>
                    <a:pt x="100" y="177"/>
                    <a:pt x="114" y="141"/>
                    <a:pt x="119" y="102"/>
                  </a:cubicBezTo>
                  <a:cubicBezTo>
                    <a:pt x="119" y="100"/>
                    <a:pt x="119" y="99"/>
                    <a:pt x="120" y="97"/>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25">
              <a:extLst>
                <a:ext uri="{FF2B5EF4-FFF2-40B4-BE49-F238E27FC236}">
                  <a16:creationId xmlns:a16="http://schemas.microsoft.com/office/drawing/2014/main" id="{DB67D9F4-8FBE-4A8D-8C66-33C14A0EA1A0}"/>
                </a:ext>
              </a:extLst>
            </p:cNvPr>
            <p:cNvSpPr>
              <a:spLocks/>
            </p:cNvSpPr>
            <p:nvPr userDrawn="1"/>
          </p:nvSpPr>
          <p:spPr bwMode="auto">
            <a:xfrm>
              <a:off x="901701" y="6564314"/>
              <a:ext cx="128588" cy="139700"/>
            </a:xfrm>
            <a:custGeom>
              <a:avLst/>
              <a:gdLst>
                <a:gd name="T0" fmla="*/ 31 w 179"/>
                <a:gd name="T1" fmla="*/ 47 h 192"/>
                <a:gd name="T2" fmla="*/ 31 w 179"/>
                <a:gd name="T3" fmla="*/ 47 h 192"/>
                <a:gd name="T4" fmla="*/ 0 w 179"/>
                <a:gd name="T5" fmla="*/ 0 h 192"/>
                <a:gd name="T6" fmla="*/ 20 w 179"/>
                <a:gd name="T7" fmla="*/ 122 h 192"/>
                <a:gd name="T8" fmla="*/ 118 w 179"/>
                <a:gd name="T9" fmla="*/ 192 h 192"/>
                <a:gd name="T10" fmla="*/ 179 w 179"/>
                <a:gd name="T11" fmla="*/ 156 h 192"/>
                <a:gd name="T12" fmla="*/ 31 w 179"/>
                <a:gd name="T13" fmla="*/ 47 h 192"/>
              </a:gdLst>
              <a:ahLst/>
              <a:cxnLst>
                <a:cxn ang="0">
                  <a:pos x="T0" y="T1"/>
                </a:cxn>
                <a:cxn ang="0">
                  <a:pos x="T2" y="T3"/>
                </a:cxn>
                <a:cxn ang="0">
                  <a:pos x="T4" y="T5"/>
                </a:cxn>
                <a:cxn ang="0">
                  <a:pos x="T6" y="T7"/>
                </a:cxn>
                <a:cxn ang="0">
                  <a:pos x="T8" y="T9"/>
                </a:cxn>
                <a:cxn ang="0">
                  <a:pos x="T10" y="T11"/>
                </a:cxn>
                <a:cxn ang="0">
                  <a:pos x="T12" y="T13"/>
                </a:cxn>
              </a:cxnLst>
              <a:rect l="0" t="0" r="r" b="b"/>
              <a:pathLst>
                <a:path w="179" h="192">
                  <a:moveTo>
                    <a:pt x="31" y="47"/>
                  </a:moveTo>
                  <a:lnTo>
                    <a:pt x="31" y="47"/>
                  </a:lnTo>
                  <a:cubicBezTo>
                    <a:pt x="19" y="32"/>
                    <a:pt x="9" y="16"/>
                    <a:pt x="0" y="0"/>
                  </a:cubicBezTo>
                  <a:cubicBezTo>
                    <a:pt x="17" y="37"/>
                    <a:pt x="24" y="79"/>
                    <a:pt x="20" y="122"/>
                  </a:cubicBezTo>
                  <a:cubicBezTo>
                    <a:pt x="49" y="151"/>
                    <a:pt x="82" y="174"/>
                    <a:pt x="118" y="192"/>
                  </a:cubicBezTo>
                  <a:cubicBezTo>
                    <a:pt x="139" y="182"/>
                    <a:pt x="160" y="170"/>
                    <a:pt x="179" y="156"/>
                  </a:cubicBezTo>
                  <a:cubicBezTo>
                    <a:pt x="121" y="135"/>
                    <a:pt x="69" y="98"/>
                    <a:pt x="31" y="47"/>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26">
              <a:extLst>
                <a:ext uri="{FF2B5EF4-FFF2-40B4-BE49-F238E27FC236}">
                  <a16:creationId xmlns:a16="http://schemas.microsoft.com/office/drawing/2014/main" id="{008E7014-5C07-4F9A-B4F4-FD8C6A599B15}"/>
                </a:ext>
              </a:extLst>
            </p:cNvPr>
            <p:cNvSpPr>
              <a:spLocks/>
            </p:cNvSpPr>
            <p:nvPr userDrawn="1"/>
          </p:nvSpPr>
          <p:spPr bwMode="auto">
            <a:xfrm>
              <a:off x="831851" y="6178551"/>
              <a:ext cx="241300" cy="374650"/>
            </a:xfrm>
            <a:custGeom>
              <a:avLst/>
              <a:gdLst>
                <a:gd name="T0" fmla="*/ 95 w 334"/>
                <a:gd name="T1" fmla="*/ 118 h 513"/>
                <a:gd name="T2" fmla="*/ 95 w 334"/>
                <a:gd name="T3" fmla="*/ 118 h 513"/>
                <a:gd name="T4" fmla="*/ 95 w 334"/>
                <a:gd name="T5" fmla="*/ 189 h 513"/>
                <a:gd name="T6" fmla="*/ 0 w 334"/>
                <a:gd name="T7" fmla="*/ 374 h 513"/>
                <a:gd name="T8" fmla="*/ 3 w 334"/>
                <a:gd name="T9" fmla="*/ 423 h 513"/>
                <a:gd name="T10" fmla="*/ 68 w 334"/>
                <a:gd name="T11" fmla="*/ 481 h 513"/>
                <a:gd name="T12" fmla="*/ 88 w 334"/>
                <a:gd name="T13" fmla="*/ 513 h 513"/>
                <a:gd name="T14" fmla="*/ 60 w 334"/>
                <a:gd name="T15" fmla="*/ 332 h 513"/>
                <a:gd name="T16" fmla="*/ 186 w 334"/>
                <a:gd name="T17" fmla="*/ 112 h 513"/>
                <a:gd name="T18" fmla="*/ 334 w 334"/>
                <a:gd name="T19" fmla="*/ 47 h 513"/>
                <a:gd name="T20" fmla="*/ 281 w 334"/>
                <a:gd name="T21" fmla="*/ 0 h 513"/>
                <a:gd name="T22" fmla="*/ 150 w 334"/>
                <a:gd name="T23" fmla="*/ 66 h 513"/>
                <a:gd name="T24" fmla="*/ 95 w 334"/>
                <a:gd name="T25" fmla="*/ 11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513">
                  <a:moveTo>
                    <a:pt x="95" y="118"/>
                  </a:moveTo>
                  <a:lnTo>
                    <a:pt x="95" y="118"/>
                  </a:lnTo>
                  <a:cubicBezTo>
                    <a:pt x="98" y="141"/>
                    <a:pt x="98" y="165"/>
                    <a:pt x="95" y="189"/>
                  </a:cubicBezTo>
                  <a:cubicBezTo>
                    <a:pt x="86" y="261"/>
                    <a:pt x="52" y="325"/>
                    <a:pt x="0" y="374"/>
                  </a:cubicBezTo>
                  <a:cubicBezTo>
                    <a:pt x="0" y="390"/>
                    <a:pt x="1" y="407"/>
                    <a:pt x="3" y="423"/>
                  </a:cubicBezTo>
                  <a:cubicBezTo>
                    <a:pt x="27" y="438"/>
                    <a:pt x="49" y="457"/>
                    <a:pt x="68" y="481"/>
                  </a:cubicBezTo>
                  <a:cubicBezTo>
                    <a:pt x="75" y="491"/>
                    <a:pt x="82" y="502"/>
                    <a:pt x="88" y="513"/>
                  </a:cubicBezTo>
                  <a:cubicBezTo>
                    <a:pt x="62" y="457"/>
                    <a:pt x="52" y="394"/>
                    <a:pt x="60" y="332"/>
                  </a:cubicBezTo>
                  <a:cubicBezTo>
                    <a:pt x="71" y="244"/>
                    <a:pt x="116" y="166"/>
                    <a:pt x="186" y="112"/>
                  </a:cubicBezTo>
                  <a:cubicBezTo>
                    <a:pt x="230" y="78"/>
                    <a:pt x="281" y="56"/>
                    <a:pt x="334" y="47"/>
                  </a:cubicBezTo>
                  <a:cubicBezTo>
                    <a:pt x="318" y="30"/>
                    <a:pt x="300" y="14"/>
                    <a:pt x="281" y="0"/>
                  </a:cubicBezTo>
                  <a:cubicBezTo>
                    <a:pt x="234" y="13"/>
                    <a:pt x="190" y="36"/>
                    <a:pt x="150" y="66"/>
                  </a:cubicBezTo>
                  <a:cubicBezTo>
                    <a:pt x="130" y="82"/>
                    <a:pt x="112" y="99"/>
                    <a:pt x="95" y="118"/>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27">
              <a:extLst>
                <a:ext uri="{FF2B5EF4-FFF2-40B4-BE49-F238E27FC236}">
                  <a16:creationId xmlns:a16="http://schemas.microsoft.com/office/drawing/2014/main" id="{A3204229-B9A0-49A4-9D82-BF99F620EA32}"/>
                </a:ext>
              </a:extLst>
            </p:cNvPr>
            <p:cNvSpPr>
              <a:spLocks/>
            </p:cNvSpPr>
            <p:nvPr userDrawn="1"/>
          </p:nvSpPr>
          <p:spPr bwMode="auto">
            <a:xfrm>
              <a:off x="858838" y="6572251"/>
              <a:ext cx="4763" cy="9525"/>
            </a:xfrm>
            <a:custGeom>
              <a:avLst/>
              <a:gdLst>
                <a:gd name="T0" fmla="*/ 7 w 7"/>
                <a:gd name="T1" fmla="*/ 14 h 14"/>
                <a:gd name="T2" fmla="*/ 7 w 7"/>
                <a:gd name="T3" fmla="*/ 14 h 14"/>
                <a:gd name="T4" fmla="*/ 0 w 7"/>
                <a:gd name="T5" fmla="*/ 0 h 14"/>
                <a:gd name="T6" fmla="*/ 7 w 7"/>
                <a:gd name="T7" fmla="*/ 14 h 14"/>
              </a:gdLst>
              <a:ahLst/>
              <a:cxnLst>
                <a:cxn ang="0">
                  <a:pos x="T0" y="T1"/>
                </a:cxn>
                <a:cxn ang="0">
                  <a:pos x="T2" y="T3"/>
                </a:cxn>
                <a:cxn ang="0">
                  <a:pos x="T4" y="T5"/>
                </a:cxn>
                <a:cxn ang="0">
                  <a:pos x="T6" y="T7"/>
                </a:cxn>
              </a:cxnLst>
              <a:rect l="0" t="0" r="r" b="b"/>
              <a:pathLst>
                <a:path w="7" h="14">
                  <a:moveTo>
                    <a:pt x="7" y="14"/>
                  </a:moveTo>
                  <a:lnTo>
                    <a:pt x="7" y="14"/>
                  </a:lnTo>
                  <a:cubicBezTo>
                    <a:pt x="4" y="9"/>
                    <a:pt x="2" y="5"/>
                    <a:pt x="0" y="0"/>
                  </a:cubicBezTo>
                  <a:cubicBezTo>
                    <a:pt x="2" y="4"/>
                    <a:pt x="5" y="9"/>
                    <a:pt x="7" y="14"/>
                  </a:cubicBezTo>
                  <a:close/>
                </a:path>
              </a:pathLst>
            </a:custGeom>
            <a:solidFill>
              <a:srgbClr val="7F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28">
              <a:extLst>
                <a:ext uri="{FF2B5EF4-FFF2-40B4-BE49-F238E27FC236}">
                  <a16:creationId xmlns:a16="http://schemas.microsoft.com/office/drawing/2014/main" id="{A0F021B9-D086-4F3A-86AD-904CE397DCBE}"/>
                </a:ext>
              </a:extLst>
            </p:cNvPr>
            <p:cNvSpPr>
              <a:spLocks/>
            </p:cNvSpPr>
            <p:nvPr userDrawn="1"/>
          </p:nvSpPr>
          <p:spPr bwMode="auto">
            <a:xfrm>
              <a:off x="833438" y="6486526"/>
              <a:ext cx="82550" cy="166688"/>
            </a:xfrm>
            <a:custGeom>
              <a:avLst/>
              <a:gdLst>
                <a:gd name="T0" fmla="*/ 113 w 114"/>
                <a:gd name="T1" fmla="*/ 227 h 227"/>
                <a:gd name="T2" fmla="*/ 113 w 114"/>
                <a:gd name="T3" fmla="*/ 227 h 227"/>
                <a:gd name="T4" fmla="*/ 78 w 114"/>
                <a:gd name="T5" fmla="*/ 188 h 227"/>
                <a:gd name="T6" fmla="*/ 41 w 114"/>
                <a:gd name="T7" fmla="*/ 130 h 227"/>
                <a:gd name="T8" fmla="*/ 34 w 114"/>
                <a:gd name="T9" fmla="*/ 116 h 227"/>
                <a:gd name="T10" fmla="*/ 0 w 114"/>
                <a:gd name="T11" fmla="*/ 0 h 227"/>
                <a:gd name="T12" fmla="*/ 65 w 114"/>
                <a:gd name="T13" fmla="*/ 58 h 227"/>
                <a:gd name="T14" fmla="*/ 65 w 114"/>
                <a:gd name="T15" fmla="*/ 58 h 227"/>
                <a:gd name="T16" fmla="*/ 85 w 114"/>
                <a:gd name="T17" fmla="*/ 90 h 227"/>
                <a:gd name="T18" fmla="*/ 93 w 114"/>
                <a:gd name="T19" fmla="*/ 105 h 227"/>
                <a:gd name="T20" fmla="*/ 114 w 114"/>
                <a:gd name="T21" fmla="*/ 202 h 227"/>
                <a:gd name="T22" fmla="*/ 113 w 114"/>
                <a:gd name="T23"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227">
                  <a:moveTo>
                    <a:pt x="113" y="227"/>
                  </a:moveTo>
                  <a:lnTo>
                    <a:pt x="113" y="227"/>
                  </a:lnTo>
                  <a:cubicBezTo>
                    <a:pt x="100" y="215"/>
                    <a:pt x="89" y="202"/>
                    <a:pt x="78" y="188"/>
                  </a:cubicBezTo>
                  <a:cubicBezTo>
                    <a:pt x="64" y="169"/>
                    <a:pt x="51" y="150"/>
                    <a:pt x="41" y="130"/>
                  </a:cubicBezTo>
                  <a:cubicBezTo>
                    <a:pt x="39" y="125"/>
                    <a:pt x="36" y="120"/>
                    <a:pt x="34" y="116"/>
                  </a:cubicBezTo>
                  <a:cubicBezTo>
                    <a:pt x="16" y="79"/>
                    <a:pt x="5" y="40"/>
                    <a:pt x="0" y="0"/>
                  </a:cubicBezTo>
                  <a:cubicBezTo>
                    <a:pt x="24" y="15"/>
                    <a:pt x="46" y="34"/>
                    <a:pt x="65" y="58"/>
                  </a:cubicBezTo>
                  <a:cubicBezTo>
                    <a:pt x="65" y="58"/>
                    <a:pt x="65" y="58"/>
                    <a:pt x="65" y="58"/>
                  </a:cubicBezTo>
                  <a:cubicBezTo>
                    <a:pt x="73" y="68"/>
                    <a:pt x="79" y="79"/>
                    <a:pt x="85" y="90"/>
                  </a:cubicBezTo>
                  <a:cubicBezTo>
                    <a:pt x="88" y="95"/>
                    <a:pt x="90" y="100"/>
                    <a:pt x="93" y="105"/>
                  </a:cubicBezTo>
                  <a:cubicBezTo>
                    <a:pt x="107" y="135"/>
                    <a:pt x="114" y="168"/>
                    <a:pt x="114" y="202"/>
                  </a:cubicBezTo>
                  <a:cubicBezTo>
                    <a:pt x="114" y="210"/>
                    <a:pt x="113" y="219"/>
                    <a:pt x="113" y="227"/>
                  </a:cubicBezTo>
                  <a:close/>
                </a:path>
              </a:pathLst>
            </a:custGeom>
            <a:solidFill>
              <a:srgbClr val="4660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29">
              <a:extLst>
                <a:ext uri="{FF2B5EF4-FFF2-40B4-BE49-F238E27FC236}">
                  <a16:creationId xmlns:a16="http://schemas.microsoft.com/office/drawing/2014/main" id="{6A803673-7289-49B7-BCCF-5F743CDC3BD6}"/>
                </a:ext>
              </a:extLst>
            </p:cNvPr>
            <p:cNvSpPr>
              <a:spLocks noEditPoints="1"/>
            </p:cNvSpPr>
            <p:nvPr userDrawn="1"/>
          </p:nvSpPr>
          <p:spPr bwMode="auto">
            <a:xfrm>
              <a:off x="833438" y="6486526"/>
              <a:ext cx="61913" cy="66675"/>
            </a:xfrm>
            <a:custGeom>
              <a:avLst/>
              <a:gdLst>
                <a:gd name="T0" fmla="*/ 85 w 85"/>
                <a:gd name="T1" fmla="*/ 90 h 90"/>
                <a:gd name="T2" fmla="*/ 85 w 85"/>
                <a:gd name="T3" fmla="*/ 90 h 90"/>
                <a:gd name="T4" fmla="*/ 65 w 85"/>
                <a:gd name="T5" fmla="*/ 58 h 90"/>
                <a:gd name="T6" fmla="*/ 85 w 85"/>
                <a:gd name="T7" fmla="*/ 90 h 90"/>
                <a:gd name="T8" fmla="*/ 65 w 85"/>
                <a:gd name="T9" fmla="*/ 58 h 90"/>
                <a:gd name="T10" fmla="*/ 65 w 85"/>
                <a:gd name="T11" fmla="*/ 58 h 90"/>
                <a:gd name="T12" fmla="*/ 0 w 85"/>
                <a:gd name="T13" fmla="*/ 0 h 90"/>
                <a:gd name="T14" fmla="*/ 65 w 85"/>
                <a:gd name="T15" fmla="*/ 58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0">
                  <a:moveTo>
                    <a:pt x="85" y="90"/>
                  </a:moveTo>
                  <a:lnTo>
                    <a:pt x="85" y="90"/>
                  </a:lnTo>
                  <a:cubicBezTo>
                    <a:pt x="79" y="79"/>
                    <a:pt x="73" y="68"/>
                    <a:pt x="65" y="58"/>
                  </a:cubicBezTo>
                  <a:cubicBezTo>
                    <a:pt x="73" y="68"/>
                    <a:pt x="79" y="79"/>
                    <a:pt x="85" y="90"/>
                  </a:cubicBezTo>
                  <a:close/>
                  <a:moveTo>
                    <a:pt x="65" y="58"/>
                  </a:moveTo>
                  <a:lnTo>
                    <a:pt x="65" y="58"/>
                  </a:lnTo>
                  <a:cubicBezTo>
                    <a:pt x="46" y="34"/>
                    <a:pt x="24" y="15"/>
                    <a:pt x="0" y="0"/>
                  </a:cubicBezTo>
                  <a:cubicBezTo>
                    <a:pt x="24" y="15"/>
                    <a:pt x="46" y="34"/>
                    <a:pt x="65" y="58"/>
                  </a:cubicBezTo>
                  <a:close/>
                </a:path>
              </a:pathLst>
            </a:custGeom>
            <a:solidFill>
              <a:srgbClr val="3B4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30">
              <a:extLst>
                <a:ext uri="{FF2B5EF4-FFF2-40B4-BE49-F238E27FC236}">
                  <a16:creationId xmlns:a16="http://schemas.microsoft.com/office/drawing/2014/main" id="{E4B1A8BD-D737-4D82-82CF-2E8114AB4FA6}"/>
                </a:ext>
              </a:extLst>
            </p:cNvPr>
            <p:cNvSpPr>
              <a:spLocks/>
            </p:cNvSpPr>
            <p:nvPr userDrawn="1"/>
          </p:nvSpPr>
          <p:spPr bwMode="auto">
            <a:xfrm>
              <a:off x="544513" y="6118226"/>
              <a:ext cx="355600" cy="385763"/>
            </a:xfrm>
            <a:custGeom>
              <a:avLst/>
              <a:gdLst>
                <a:gd name="T0" fmla="*/ 132 w 491"/>
                <a:gd name="T1" fmla="*/ 521 h 529"/>
                <a:gd name="T2" fmla="*/ 132 w 491"/>
                <a:gd name="T3" fmla="*/ 521 h 529"/>
                <a:gd name="T4" fmla="*/ 307 w 491"/>
                <a:gd name="T5" fmla="*/ 473 h 529"/>
                <a:gd name="T6" fmla="*/ 358 w 491"/>
                <a:gd name="T7" fmla="*/ 486 h 529"/>
                <a:gd name="T8" fmla="*/ 375 w 491"/>
                <a:gd name="T9" fmla="*/ 473 h 529"/>
                <a:gd name="T10" fmla="*/ 396 w 491"/>
                <a:gd name="T11" fmla="*/ 456 h 529"/>
                <a:gd name="T12" fmla="*/ 399 w 491"/>
                <a:gd name="T13" fmla="*/ 406 h 529"/>
                <a:gd name="T14" fmla="*/ 491 w 491"/>
                <a:gd name="T15" fmla="*/ 200 h 529"/>
                <a:gd name="T16" fmla="*/ 385 w 491"/>
                <a:gd name="T17" fmla="*/ 0 h 529"/>
                <a:gd name="T18" fmla="*/ 305 w 491"/>
                <a:gd name="T19" fmla="*/ 15 h 529"/>
                <a:gd name="T20" fmla="*/ 433 w 491"/>
                <a:gd name="T21" fmla="*/ 264 h 529"/>
                <a:gd name="T22" fmla="*/ 340 w 491"/>
                <a:gd name="T23" fmla="*/ 427 h 529"/>
                <a:gd name="T24" fmla="*/ 158 w 491"/>
                <a:gd name="T25" fmla="*/ 477 h 529"/>
                <a:gd name="T26" fmla="*/ 2 w 491"/>
                <a:gd name="T27" fmla="*/ 393 h 529"/>
                <a:gd name="T28" fmla="*/ 4 w 491"/>
                <a:gd name="T29" fmla="*/ 474 h 529"/>
                <a:gd name="T30" fmla="*/ 122 w 491"/>
                <a:gd name="T31" fmla="*/ 529 h 529"/>
                <a:gd name="T32" fmla="*/ 132 w 491"/>
                <a:gd name="T33" fmla="*/ 52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1" h="529">
                  <a:moveTo>
                    <a:pt x="132" y="521"/>
                  </a:moveTo>
                  <a:lnTo>
                    <a:pt x="132" y="521"/>
                  </a:lnTo>
                  <a:cubicBezTo>
                    <a:pt x="182" y="482"/>
                    <a:pt x="244" y="465"/>
                    <a:pt x="307" y="473"/>
                  </a:cubicBezTo>
                  <a:cubicBezTo>
                    <a:pt x="324" y="475"/>
                    <a:pt x="341" y="480"/>
                    <a:pt x="358" y="486"/>
                  </a:cubicBezTo>
                  <a:cubicBezTo>
                    <a:pt x="364" y="482"/>
                    <a:pt x="370" y="477"/>
                    <a:pt x="375" y="473"/>
                  </a:cubicBezTo>
                  <a:cubicBezTo>
                    <a:pt x="382" y="468"/>
                    <a:pt x="389" y="462"/>
                    <a:pt x="396" y="456"/>
                  </a:cubicBezTo>
                  <a:cubicBezTo>
                    <a:pt x="396" y="439"/>
                    <a:pt x="397" y="423"/>
                    <a:pt x="399" y="406"/>
                  </a:cubicBezTo>
                  <a:cubicBezTo>
                    <a:pt x="409" y="329"/>
                    <a:pt x="441" y="258"/>
                    <a:pt x="491" y="200"/>
                  </a:cubicBezTo>
                  <a:cubicBezTo>
                    <a:pt x="483" y="121"/>
                    <a:pt x="444" y="50"/>
                    <a:pt x="385" y="0"/>
                  </a:cubicBezTo>
                  <a:cubicBezTo>
                    <a:pt x="357" y="3"/>
                    <a:pt x="331" y="8"/>
                    <a:pt x="305" y="15"/>
                  </a:cubicBezTo>
                  <a:cubicBezTo>
                    <a:pt x="392" y="62"/>
                    <a:pt x="447" y="160"/>
                    <a:pt x="433" y="264"/>
                  </a:cubicBezTo>
                  <a:cubicBezTo>
                    <a:pt x="425" y="329"/>
                    <a:pt x="392" y="387"/>
                    <a:pt x="340" y="427"/>
                  </a:cubicBezTo>
                  <a:cubicBezTo>
                    <a:pt x="288" y="468"/>
                    <a:pt x="223" y="485"/>
                    <a:pt x="158" y="477"/>
                  </a:cubicBezTo>
                  <a:cubicBezTo>
                    <a:pt x="97" y="469"/>
                    <a:pt x="42" y="439"/>
                    <a:pt x="2" y="393"/>
                  </a:cubicBezTo>
                  <a:cubicBezTo>
                    <a:pt x="0" y="420"/>
                    <a:pt x="1" y="447"/>
                    <a:pt x="4" y="474"/>
                  </a:cubicBezTo>
                  <a:cubicBezTo>
                    <a:pt x="39" y="501"/>
                    <a:pt x="79" y="519"/>
                    <a:pt x="122" y="529"/>
                  </a:cubicBezTo>
                  <a:cubicBezTo>
                    <a:pt x="125" y="526"/>
                    <a:pt x="129" y="523"/>
                    <a:pt x="132" y="521"/>
                  </a:cubicBezTo>
                  <a:close/>
                </a:path>
              </a:pathLst>
            </a:custGeom>
            <a:solidFill>
              <a:srgbClr val="66A6D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31">
              <a:extLst>
                <a:ext uri="{FF2B5EF4-FFF2-40B4-BE49-F238E27FC236}">
                  <a16:creationId xmlns:a16="http://schemas.microsoft.com/office/drawing/2014/main" id="{B82BAEBC-F2F4-42E5-A712-902AE5B62B75}"/>
                </a:ext>
              </a:extLst>
            </p:cNvPr>
            <p:cNvSpPr>
              <a:spLocks/>
            </p:cNvSpPr>
            <p:nvPr userDrawn="1"/>
          </p:nvSpPr>
          <p:spPr bwMode="auto">
            <a:xfrm>
              <a:off x="633413" y="6462714"/>
              <a:ext cx="169863" cy="47625"/>
            </a:xfrm>
            <a:custGeom>
              <a:avLst/>
              <a:gdLst>
                <a:gd name="T0" fmla="*/ 68 w 236"/>
                <a:gd name="T1" fmla="*/ 66 h 66"/>
                <a:gd name="T2" fmla="*/ 68 w 236"/>
                <a:gd name="T3" fmla="*/ 66 h 66"/>
                <a:gd name="T4" fmla="*/ 29 w 236"/>
                <a:gd name="T5" fmla="*/ 63 h 66"/>
                <a:gd name="T6" fmla="*/ 0 w 236"/>
                <a:gd name="T7" fmla="*/ 58 h 66"/>
                <a:gd name="T8" fmla="*/ 10 w 236"/>
                <a:gd name="T9" fmla="*/ 50 h 66"/>
                <a:gd name="T10" fmla="*/ 12 w 236"/>
                <a:gd name="T11" fmla="*/ 49 h 66"/>
                <a:gd name="T12" fmla="*/ 154 w 236"/>
                <a:gd name="T13" fmla="*/ 0 h 66"/>
                <a:gd name="T14" fmla="*/ 154 w 236"/>
                <a:gd name="T15" fmla="*/ 0 h 66"/>
                <a:gd name="T16" fmla="*/ 154 w 236"/>
                <a:gd name="T17" fmla="*/ 0 h 66"/>
                <a:gd name="T18" fmla="*/ 185 w 236"/>
                <a:gd name="T19" fmla="*/ 2 h 66"/>
                <a:gd name="T20" fmla="*/ 236 w 236"/>
                <a:gd name="T21" fmla="*/ 15 h 66"/>
                <a:gd name="T22" fmla="*/ 68 w 23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66">
                  <a:moveTo>
                    <a:pt x="68" y="66"/>
                  </a:moveTo>
                  <a:lnTo>
                    <a:pt x="68" y="66"/>
                  </a:lnTo>
                  <a:cubicBezTo>
                    <a:pt x="55" y="66"/>
                    <a:pt x="42" y="65"/>
                    <a:pt x="29" y="63"/>
                  </a:cubicBezTo>
                  <a:cubicBezTo>
                    <a:pt x="19" y="62"/>
                    <a:pt x="9" y="60"/>
                    <a:pt x="0" y="58"/>
                  </a:cubicBezTo>
                  <a:cubicBezTo>
                    <a:pt x="3" y="55"/>
                    <a:pt x="7" y="52"/>
                    <a:pt x="10" y="50"/>
                  </a:cubicBezTo>
                  <a:cubicBezTo>
                    <a:pt x="11" y="49"/>
                    <a:pt x="11" y="49"/>
                    <a:pt x="12" y="49"/>
                  </a:cubicBezTo>
                  <a:cubicBezTo>
                    <a:pt x="53" y="17"/>
                    <a:pt x="103" y="0"/>
                    <a:pt x="154" y="0"/>
                  </a:cubicBezTo>
                  <a:cubicBezTo>
                    <a:pt x="154" y="0"/>
                    <a:pt x="154" y="0"/>
                    <a:pt x="154" y="0"/>
                  </a:cubicBezTo>
                  <a:cubicBezTo>
                    <a:pt x="154" y="0"/>
                    <a:pt x="154" y="0"/>
                    <a:pt x="154" y="0"/>
                  </a:cubicBezTo>
                  <a:cubicBezTo>
                    <a:pt x="164" y="0"/>
                    <a:pt x="174" y="1"/>
                    <a:pt x="185" y="2"/>
                  </a:cubicBezTo>
                  <a:cubicBezTo>
                    <a:pt x="202" y="4"/>
                    <a:pt x="219" y="9"/>
                    <a:pt x="236" y="15"/>
                  </a:cubicBezTo>
                  <a:cubicBezTo>
                    <a:pt x="186" y="48"/>
                    <a:pt x="128" y="66"/>
                    <a:pt x="68" y="66"/>
                  </a:cubicBezTo>
                  <a:close/>
                </a:path>
              </a:pathLst>
            </a:custGeom>
            <a:solidFill>
              <a:srgbClr val="3480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32">
              <a:extLst>
                <a:ext uri="{FF2B5EF4-FFF2-40B4-BE49-F238E27FC236}">
                  <a16:creationId xmlns:a16="http://schemas.microsoft.com/office/drawing/2014/main" id="{02691E5F-9463-4C37-B375-39C8A1167D63}"/>
                </a:ext>
              </a:extLst>
            </p:cNvPr>
            <p:cNvSpPr>
              <a:spLocks noEditPoints="1"/>
            </p:cNvSpPr>
            <p:nvPr userDrawn="1"/>
          </p:nvSpPr>
          <p:spPr bwMode="auto">
            <a:xfrm>
              <a:off x="641351" y="6462714"/>
              <a:ext cx="103188" cy="34925"/>
            </a:xfrm>
            <a:custGeom>
              <a:avLst/>
              <a:gdLst>
                <a:gd name="T0" fmla="*/ 0 w 142"/>
                <a:gd name="T1" fmla="*/ 49 h 49"/>
                <a:gd name="T2" fmla="*/ 0 w 142"/>
                <a:gd name="T3" fmla="*/ 49 h 49"/>
                <a:gd name="T4" fmla="*/ 142 w 142"/>
                <a:gd name="T5" fmla="*/ 0 h 49"/>
                <a:gd name="T6" fmla="*/ 0 w 142"/>
                <a:gd name="T7" fmla="*/ 49 h 49"/>
                <a:gd name="T8" fmla="*/ 142 w 142"/>
                <a:gd name="T9" fmla="*/ 0 h 49"/>
                <a:gd name="T10" fmla="*/ 142 w 142"/>
                <a:gd name="T11" fmla="*/ 0 h 49"/>
                <a:gd name="T12" fmla="*/ 142 w 142"/>
                <a:gd name="T13" fmla="*/ 0 h 49"/>
                <a:gd name="T14" fmla="*/ 142 w 142"/>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49">
                  <a:moveTo>
                    <a:pt x="0" y="49"/>
                  </a:moveTo>
                  <a:lnTo>
                    <a:pt x="0" y="49"/>
                  </a:lnTo>
                  <a:cubicBezTo>
                    <a:pt x="41" y="17"/>
                    <a:pt x="91" y="0"/>
                    <a:pt x="142" y="0"/>
                  </a:cubicBezTo>
                  <a:cubicBezTo>
                    <a:pt x="91" y="0"/>
                    <a:pt x="41" y="17"/>
                    <a:pt x="0" y="49"/>
                  </a:cubicBezTo>
                  <a:close/>
                  <a:moveTo>
                    <a:pt x="142" y="0"/>
                  </a:moveTo>
                  <a:lnTo>
                    <a:pt x="142" y="0"/>
                  </a:lnTo>
                  <a:cubicBezTo>
                    <a:pt x="142" y="0"/>
                    <a:pt x="142" y="0"/>
                    <a:pt x="142" y="0"/>
                  </a:cubicBezTo>
                  <a:cubicBezTo>
                    <a:pt x="142" y="0"/>
                    <a:pt x="142" y="0"/>
                    <a:pt x="142" y="0"/>
                  </a:cubicBezTo>
                  <a:close/>
                </a:path>
              </a:pathLst>
            </a:custGeom>
            <a:solidFill>
              <a:srgbClr val="266C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33">
              <a:extLst>
                <a:ext uri="{FF2B5EF4-FFF2-40B4-BE49-F238E27FC236}">
                  <a16:creationId xmlns:a16="http://schemas.microsoft.com/office/drawing/2014/main" id="{CC07D242-8F01-43C9-ACF4-6E594341402D}"/>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3 w 98"/>
                <a:gd name="T5" fmla="*/ 206 h 256"/>
                <a:gd name="T6" fmla="*/ 95 w 98"/>
                <a:gd name="T7" fmla="*/ 0 h 256"/>
                <a:gd name="T8" fmla="*/ 95 w 98"/>
                <a:gd name="T9" fmla="*/ 71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0" y="239"/>
                    <a:pt x="1" y="223"/>
                    <a:pt x="3" y="206"/>
                  </a:cubicBezTo>
                  <a:cubicBezTo>
                    <a:pt x="13" y="129"/>
                    <a:pt x="45" y="58"/>
                    <a:pt x="95" y="0"/>
                  </a:cubicBezTo>
                  <a:cubicBezTo>
                    <a:pt x="98" y="23"/>
                    <a:pt x="98" y="47"/>
                    <a:pt x="95" y="71"/>
                  </a:cubicBezTo>
                  <a:cubicBezTo>
                    <a:pt x="86" y="143"/>
                    <a:pt x="52" y="207"/>
                    <a:pt x="0" y="256"/>
                  </a:cubicBezTo>
                  <a:close/>
                </a:path>
              </a:pathLst>
            </a:custGeom>
            <a:solidFill>
              <a:srgbClr val="435E9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34">
              <a:extLst>
                <a:ext uri="{FF2B5EF4-FFF2-40B4-BE49-F238E27FC236}">
                  <a16:creationId xmlns:a16="http://schemas.microsoft.com/office/drawing/2014/main" id="{5C97D640-4ADE-4BB2-9704-0B0B89A6E0D7}"/>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0 w 98"/>
                <a:gd name="T5" fmla="*/ 256 h 256"/>
                <a:gd name="T6" fmla="*/ 95 w 98"/>
                <a:gd name="T7" fmla="*/ 71 h 256"/>
                <a:gd name="T8" fmla="*/ 95 w 98"/>
                <a:gd name="T9" fmla="*/ 0 h 256"/>
                <a:gd name="T10" fmla="*/ 95 w 98"/>
                <a:gd name="T11" fmla="*/ 0 h 256"/>
                <a:gd name="T12" fmla="*/ 97 w 98"/>
                <a:gd name="T13" fmla="*/ 33 h 256"/>
                <a:gd name="T14" fmla="*/ 95 w 98"/>
                <a:gd name="T15" fmla="*/ 71 h 256"/>
                <a:gd name="T16" fmla="*/ 0 w 98"/>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56">
                  <a:moveTo>
                    <a:pt x="0" y="256"/>
                  </a:moveTo>
                  <a:lnTo>
                    <a:pt x="0" y="256"/>
                  </a:lnTo>
                  <a:lnTo>
                    <a:pt x="0" y="256"/>
                  </a:lnTo>
                  <a:cubicBezTo>
                    <a:pt x="52" y="207"/>
                    <a:pt x="86" y="143"/>
                    <a:pt x="95" y="71"/>
                  </a:cubicBezTo>
                  <a:cubicBezTo>
                    <a:pt x="98" y="47"/>
                    <a:pt x="98" y="23"/>
                    <a:pt x="95" y="0"/>
                  </a:cubicBezTo>
                  <a:cubicBezTo>
                    <a:pt x="95" y="0"/>
                    <a:pt x="95" y="0"/>
                    <a:pt x="95" y="0"/>
                  </a:cubicBezTo>
                  <a:cubicBezTo>
                    <a:pt x="96" y="11"/>
                    <a:pt x="97" y="22"/>
                    <a:pt x="97" y="33"/>
                  </a:cubicBezTo>
                  <a:cubicBezTo>
                    <a:pt x="97" y="46"/>
                    <a:pt x="96" y="58"/>
                    <a:pt x="95" y="71"/>
                  </a:cubicBezTo>
                  <a:cubicBezTo>
                    <a:pt x="86" y="143"/>
                    <a:pt x="52" y="207"/>
                    <a:pt x="0" y="256"/>
                  </a:cubicBezTo>
                  <a:close/>
                </a:path>
              </a:pathLst>
            </a:custGeom>
            <a:solidFill>
              <a:srgbClr val="3845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35">
              <a:extLst>
                <a:ext uri="{FF2B5EF4-FFF2-40B4-BE49-F238E27FC236}">
                  <a16:creationId xmlns:a16="http://schemas.microsoft.com/office/drawing/2014/main" id="{4D6DF041-8E94-4991-A2CE-19E057715BC4}"/>
                </a:ext>
              </a:extLst>
            </p:cNvPr>
            <p:cNvSpPr>
              <a:spLocks/>
            </p:cNvSpPr>
            <p:nvPr userDrawn="1"/>
          </p:nvSpPr>
          <p:spPr bwMode="auto">
            <a:xfrm>
              <a:off x="2279651" y="6119814"/>
              <a:ext cx="12700" cy="614363"/>
            </a:xfrm>
            <a:custGeom>
              <a:avLst/>
              <a:gdLst>
                <a:gd name="T0" fmla="*/ 0 w 17"/>
                <a:gd name="T1" fmla="*/ 0 h 840"/>
                <a:gd name="T2" fmla="*/ 0 w 17"/>
                <a:gd name="T3" fmla="*/ 0 h 840"/>
                <a:gd name="T4" fmla="*/ 17 w 17"/>
                <a:gd name="T5" fmla="*/ 0 h 840"/>
                <a:gd name="T6" fmla="*/ 17 w 17"/>
                <a:gd name="T7" fmla="*/ 840 h 840"/>
                <a:gd name="T8" fmla="*/ 0 w 17"/>
                <a:gd name="T9" fmla="*/ 840 h 840"/>
                <a:gd name="T10" fmla="*/ 0 w 17"/>
                <a:gd name="T11" fmla="*/ 0 h 840"/>
              </a:gdLst>
              <a:ahLst/>
              <a:cxnLst>
                <a:cxn ang="0">
                  <a:pos x="T0" y="T1"/>
                </a:cxn>
                <a:cxn ang="0">
                  <a:pos x="T2" y="T3"/>
                </a:cxn>
                <a:cxn ang="0">
                  <a:pos x="T4" y="T5"/>
                </a:cxn>
                <a:cxn ang="0">
                  <a:pos x="T6" y="T7"/>
                </a:cxn>
                <a:cxn ang="0">
                  <a:pos x="T8" y="T9"/>
                </a:cxn>
                <a:cxn ang="0">
                  <a:pos x="T10" y="T11"/>
                </a:cxn>
              </a:cxnLst>
              <a:rect l="0" t="0" r="r" b="b"/>
              <a:pathLst>
                <a:path w="17" h="840">
                  <a:moveTo>
                    <a:pt x="0" y="0"/>
                  </a:moveTo>
                  <a:lnTo>
                    <a:pt x="0" y="0"/>
                  </a:lnTo>
                  <a:lnTo>
                    <a:pt x="17" y="0"/>
                  </a:lnTo>
                  <a:lnTo>
                    <a:pt x="17" y="840"/>
                  </a:lnTo>
                  <a:lnTo>
                    <a:pt x="0" y="840"/>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69">
              <a:extLst>
                <a:ext uri="{FF2B5EF4-FFF2-40B4-BE49-F238E27FC236}">
                  <a16:creationId xmlns:a16="http://schemas.microsoft.com/office/drawing/2014/main" id="{F1A3575B-F3EF-4784-96FC-0F8D463F2512}"/>
                </a:ext>
              </a:extLst>
            </p:cNvPr>
            <p:cNvSpPr>
              <a:spLocks/>
            </p:cNvSpPr>
            <p:nvPr userDrawn="1"/>
          </p:nvSpPr>
          <p:spPr bwMode="auto">
            <a:xfrm>
              <a:off x="2500313" y="6273801"/>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70">
              <a:extLst>
                <a:ext uri="{FF2B5EF4-FFF2-40B4-BE49-F238E27FC236}">
                  <a16:creationId xmlns:a16="http://schemas.microsoft.com/office/drawing/2014/main" id="{6FFE5E05-C713-46D1-9DDE-37DB0434C025}"/>
                </a:ext>
              </a:extLst>
            </p:cNvPr>
            <p:cNvSpPr>
              <a:spLocks/>
            </p:cNvSpPr>
            <p:nvPr userDrawn="1"/>
          </p:nvSpPr>
          <p:spPr bwMode="auto">
            <a:xfrm>
              <a:off x="2686051" y="6273801"/>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71">
              <a:extLst>
                <a:ext uri="{FF2B5EF4-FFF2-40B4-BE49-F238E27FC236}">
                  <a16:creationId xmlns:a16="http://schemas.microsoft.com/office/drawing/2014/main" id="{B7D25D4A-1B1C-41CA-BDCE-BBADA404731E}"/>
                </a:ext>
              </a:extLst>
            </p:cNvPr>
            <p:cNvSpPr>
              <a:spLocks/>
            </p:cNvSpPr>
            <p:nvPr userDrawn="1"/>
          </p:nvSpPr>
          <p:spPr bwMode="auto">
            <a:xfrm>
              <a:off x="2686051" y="6273801"/>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72">
              <a:extLst>
                <a:ext uri="{FF2B5EF4-FFF2-40B4-BE49-F238E27FC236}">
                  <a16:creationId xmlns:a16="http://schemas.microsoft.com/office/drawing/2014/main" id="{584B8E0B-78FA-4529-9DCE-C14C28227AD3}"/>
                </a:ext>
              </a:extLst>
            </p:cNvPr>
            <p:cNvSpPr>
              <a:spLocks/>
            </p:cNvSpPr>
            <p:nvPr userDrawn="1"/>
          </p:nvSpPr>
          <p:spPr bwMode="auto">
            <a:xfrm>
              <a:off x="2551113" y="6276976"/>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73">
              <a:extLst>
                <a:ext uri="{FF2B5EF4-FFF2-40B4-BE49-F238E27FC236}">
                  <a16:creationId xmlns:a16="http://schemas.microsoft.com/office/drawing/2014/main" id="{7B3C87B2-AC32-4EA5-AECB-16033AAE6801}"/>
                </a:ext>
              </a:extLst>
            </p:cNvPr>
            <p:cNvSpPr>
              <a:spLocks/>
            </p:cNvSpPr>
            <p:nvPr userDrawn="1"/>
          </p:nvSpPr>
          <p:spPr bwMode="auto">
            <a:xfrm>
              <a:off x="2755901" y="6529389"/>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74">
              <a:extLst>
                <a:ext uri="{FF2B5EF4-FFF2-40B4-BE49-F238E27FC236}">
                  <a16:creationId xmlns:a16="http://schemas.microsoft.com/office/drawing/2014/main" id="{E6C1B1DB-5F0D-437A-B581-FC6924E341EE}"/>
                </a:ext>
              </a:extLst>
            </p:cNvPr>
            <p:cNvSpPr>
              <a:spLocks/>
            </p:cNvSpPr>
            <p:nvPr userDrawn="1"/>
          </p:nvSpPr>
          <p:spPr bwMode="auto">
            <a:xfrm>
              <a:off x="2608263" y="6275389"/>
              <a:ext cx="92075" cy="220663"/>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75">
              <a:extLst>
                <a:ext uri="{FF2B5EF4-FFF2-40B4-BE49-F238E27FC236}">
                  <a16:creationId xmlns:a16="http://schemas.microsoft.com/office/drawing/2014/main" id="{E10100DD-0422-4ED8-9038-991CEA2FDB3B}"/>
                </a:ext>
              </a:extLst>
            </p:cNvPr>
            <p:cNvSpPr>
              <a:spLocks/>
            </p:cNvSpPr>
            <p:nvPr userDrawn="1"/>
          </p:nvSpPr>
          <p:spPr bwMode="auto">
            <a:xfrm>
              <a:off x="2660651" y="6276976"/>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76">
              <a:extLst>
                <a:ext uri="{FF2B5EF4-FFF2-40B4-BE49-F238E27FC236}">
                  <a16:creationId xmlns:a16="http://schemas.microsoft.com/office/drawing/2014/main" id="{72A53DA4-4085-4C57-8FD2-54E54E55B9FE}"/>
                </a:ext>
              </a:extLst>
            </p:cNvPr>
            <p:cNvSpPr>
              <a:spLocks/>
            </p:cNvSpPr>
            <p:nvPr userDrawn="1"/>
          </p:nvSpPr>
          <p:spPr bwMode="auto">
            <a:xfrm>
              <a:off x="2606676" y="6510339"/>
              <a:ext cx="95250" cy="65088"/>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77">
              <a:extLst>
                <a:ext uri="{FF2B5EF4-FFF2-40B4-BE49-F238E27FC236}">
                  <a16:creationId xmlns:a16="http://schemas.microsoft.com/office/drawing/2014/main" id="{9C38A678-B6A2-4645-ADFF-B0F275E49E59}"/>
                </a:ext>
              </a:extLst>
            </p:cNvPr>
            <p:cNvSpPr>
              <a:spLocks/>
            </p:cNvSpPr>
            <p:nvPr userDrawn="1"/>
          </p:nvSpPr>
          <p:spPr bwMode="auto">
            <a:xfrm>
              <a:off x="2562226" y="6542089"/>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78">
              <a:extLst>
                <a:ext uri="{FF2B5EF4-FFF2-40B4-BE49-F238E27FC236}">
                  <a16:creationId xmlns:a16="http://schemas.microsoft.com/office/drawing/2014/main" id="{C641E5D3-6475-4B9A-90B0-6FDF5CF1793D}"/>
                </a:ext>
              </a:extLst>
            </p:cNvPr>
            <p:cNvSpPr>
              <a:spLocks/>
            </p:cNvSpPr>
            <p:nvPr userDrawn="1"/>
          </p:nvSpPr>
          <p:spPr bwMode="auto">
            <a:xfrm>
              <a:off x="2663826" y="6542089"/>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79">
              <a:extLst>
                <a:ext uri="{FF2B5EF4-FFF2-40B4-BE49-F238E27FC236}">
                  <a16:creationId xmlns:a16="http://schemas.microsoft.com/office/drawing/2014/main" id="{7E732511-6139-40B8-9D27-C80388251179}"/>
                </a:ext>
              </a:extLst>
            </p:cNvPr>
            <p:cNvSpPr>
              <a:spLocks noEditPoints="1"/>
            </p:cNvSpPr>
            <p:nvPr userDrawn="1"/>
          </p:nvSpPr>
          <p:spPr bwMode="auto">
            <a:xfrm>
              <a:off x="2870201" y="6337301"/>
              <a:ext cx="52388" cy="55563"/>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80">
              <a:extLst>
                <a:ext uri="{FF2B5EF4-FFF2-40B4-BE49-F238E27FC236}">
                  <a16:creationId xmlns:a16="http://schemas.microsoft.com/office/drawing/2014/main" id="{39A0320F-96E6-44CC-83BC-9701A233DC28}"/>
                </a:ext>
              </a:extLst>
            </p:cNvPr>
            <p:cNvSpPr>
              <a:spLocks/>
            </p:cNvSpPr>
            <p:nvPr userDrawn="1"/>
          </p:nvSpPr>
          <p:spPr bwMode="auto">
            <a:xfrm>
              <a:off x="2933701" y="6337301"/>
              <a:ext cx="30163" cy="55563"/>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81">
              <a:extLst>
                <a:ext uri="{FF2B5EF4-FFF2-40B4-BE49-F238E27FC236}">
                  <a16:creationId xmlns:a16="http://schemas.microsoft.com/office/drawing/2014/main" id="{B6F2E84F-0643-4767-B1A0-4F89F3B118FA}"/>
                </a:ext>
              </a:extLst>
            </p:cNvPr>
            <p:cNvSpPr>
              <a:spLocks/>
            </p:cNvSpPr>
            <p:nvPr userDrawn="1"/>
          </p:nvSpPr>
          <p:spPr bwMode="auto">
            <a:xfrm>
              <a:off x="2976563" y="6337301"/>
              <a:ext cx="30163" cy="55563"/>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82">
              <a:extLst>
                <a:ext uri="{FF2B5EF4-FFF2-40B4-BE49-F238E27FC236}">
                  <a16:creationId xmlns:a16="http://schemas.microsoft.com/office/drawing/2014/main" id="{AAF78845-4CA8-4BB6-8D60-073CCA5B352A}"/>
                </a:ext>
              </a:extLst>
            </p:cNvPr>
            <p:cNvSpPr>
              <a:spLocks/>
            </p:cNvSpPr>
            <p:nvPr userDrawn="1"/>
          </p:nvSpPr>
          <p:spPr bwMode="auto">
            <a:xfrm>
              <a:off x="3017838" y="6337301"/>
              <a:ext cx="34925" cy="55563"/>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83">
              <a:extLst>
                <a:ext uri="{FF2B5EF4-FFF2-40B4-BE49-F238E27FC236}">
                  <a16:creationId xmlns:a16="http://schemas.microsoft.com/office/drawing/2014/main" id="{6CDA5B3B-EFF1-44BF-B270-0CDE6CAD448C}"/>
                </a:ext>
              </a:extLst>
            </p:cNvPr>
            <p:cNvSpPr>
              <a:spLocks/>
            </p:cNvSpPr>
            <p:nvPr userDrawn="1"/>
          </p:nvSpPr>
          <p:spPr bwMode="auto">
            <a:xfrm>
              <a:off x="3067051" y="6337301"/>
              <a:ext cx="44450" cy="55563"/>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84">
              <a:extLst>
                <a:ext uri="{FF2B5EF4-FFF2-40B4-BE49-F238E27FC236}">
                  <a16:creationId xmlns:a16="http://schemas.microsoft.com/office/drawing/2014/main" id="{54B1B484-ED37-43AB-9EBD-FD563BC51DA3}"/>
                </a:ext>
              </a:extLst>
            </p:cNvPr>
            <p:cNvSpPr>
              <a:spLocks/>
            </p:cNvSpPr>
            <p:nvPr userDrawn="1"/>
          </p:nvSpPr>
          <p:spPr bwMode="auto">
            <a:xfrm>
              <a:off x="3149601" y="6337301"/>
              <a:ext cx="6350"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85">
              <a:extLst>
                <a:ext uri="{FF2B5EF4-FFF2-40B4-BE49-F238E27FC236}">
                  <a16:creationId xmlns:a16="http://schemas.microsoft.com/office/drawing/2014/main" id="{E37DC89E-B4A8-4229-B28A-120B424ECE72}"/>
                </a:ext>
              </a:extLst>
            </p:cNvPr>
            <p:cNvSpPr>
              <a:spLocks/>
            </p:cNvSpPr>
            <p:nvPr userDrawn="1"/>
          </p:nvSpPr>
          <p:spPr bwMode="auto">
            <a:xfrm>
              <a:off x="3173413" y="6337301"/>
              <a:ext cx="44450" cy="55563"/>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86">
              <a:extLst>
                <a:ext uri="{FF2B5EF4-FFF2-40B4-BE49-F238E27FC236}">
                  <a16:creationId xmlns:a16="http://schemas.microsoft.com/office/drawing/2014/main" id="{87184550-9AB8-4CAE-A3C1-F4A8236E7D1C}"/>
                </a:ext>
              </a:extLst>
            </p:cNvPr>
            <p:cNvSpPr>
              <a:spLocks/>
            </p:cNvSpPr>
            <p:nvPr userDrawn="1"/>
          </p:nvSpPr>
          <p:spPr bwMode="auto">
            <a:xfrm>
              <a:off x="3232151" y="6337301"/>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87">
              <a:extLst>
                <a:ext uri="{FF2B5EF4-FFF2-40B4-BE49-F238E27FC236}">
                  <a16:creationId xmlns:a16="http://schemas.microsoft.com/office/drawing/2014/main" id="{C118AB9F-3F6E-4F96-ABEB-0FB26180E774}"/>
                </a:ext>
              </a:extLst>
            </p:cNvPr>
            <p:cNvSpPr>
              <a:spLocks/>
            </p:cNvSpPr>
            <p:nvPr userDrawn="1"/>
          </p:nvSpPr>
          <p:spPr bwMode="auto">
            <a:xfrm>
              <a:off x="3273426" y="6337301"/>
              <a:ext cx="42863" cy="55563"/>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88">
              <a:extLst>
                <a:ext uri="{FF2B5EF4-FFF2-40B4-BE49-F238E27FC236}">
                  <a16:creationId xmlns:a16="http://schemas.microsoft.com/office/drawing/2014/main" id="{A7DF51BB-84B1-412E-8BE2-E0ABDED78E6A}"/>
                </a:ext>
              </a:extLst>
            </p:cNvPr>
            <p:cNvSpPr>
              <a:spLocks/>
            </p:cNvSpPr>
            <p:nvPr userDrawn="1"/>
          </p:nvSpPr>
          <p:spPr bwMode="auto">
            <a:xfrm>
              <a:off x="3327401" y="6337301"/>
              <a:ext cx="4763"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89">
              <a:extLst>
                <a:ext uri="{FF2B5EF4-FFF2-40B4-BE49-F238E27FC236}">
                  <a16:creationId xmlns:a16="http://schemas.microsoft.com/office/drawing/2014/main" id="{0AD2E005-85B2-44F7-A6C4-45D7D90AB7FA}"/>
                </a:ext>
              </a:extLst>
            </p:cNvPr>
            <p:cNvSpPr>
              <a:spLocks/>
            </p:cNvSpPr>
            <p:nvPr userDrawn="1"/>
          </p:nvSpPr>
          <p:spPr bwMode="auto">
            <a:xfrm>
              <a:off x="3343276"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90">
              <a:extLst>
                <a:ext uri="{FF2B5EF4-FFF2-40B4-BE49-F238E27FC236}">
                  <a16:creationId xmlns:a16="http://schemas.microsoft.com/office/drawing/2014/main" id="{0EF47530-EB7A-4FAE-A5D0-89C5ED08DC22}"/>
                </a:ext>
              </a:extLst>
            </p:cNvPr>
            <p:cNvSpPr>
              <a:spLocks/>
            </p:cNvSpPr>
            <p:nvPr userDrawn="1"/>
          </p:nvSpPr>
          <p:spPr bwMode="auto">
            <a:xfrm>
              <a:off x="3397251" y="6337301"/>
              <a:ext cx="39688" cy="57150"/>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91">
              <a:extLst>
                <a:ext uri="{FF2B5EF4-FFF2-40B4-BE49-F238E27FC236}">
                  <a16:creationId xmlns:a16="http://schemas.microsoft.com/office/drawing/2014/main" id="{91D719D9-047D-403C-A4D2-3DF32C1047B1}"/>
                </a:ext>
              </a:extLst>
            </p:cNvPr>
            <p:cNvSpPr>
              <a:spLocks/>
            </p:cNvSpPr>
            <p:nvPr userDrawn="1"/>
          </p:nvSpPr>
          <p:spPr bwMode="auto">
            <a:xfrm>
              <a:off x="3448051"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92">
              <a:extLst>
                <a:ext uri="{FF2B5EF4-FFF2-40B4-BE49-F238E27FC236}">
                  <a16:creationId xmlns:a16="http://schemas.microsoft.com/office/drawing/2014/main" id="{573303AE-DAAB-460E-924F-CC2310383B4F}"/>
                </a:ext>
              </a:extLst>
            </p:cNvPr>
            <p:cNvSpPr>
              <a:spLocks/>
            </p:cNvSpPr>
            <p:nvPr userDrawn="1"/>
          </p:nvSpPr>
          <p:spPr bwMode="auto">
            <a:xfrm>
              <a:off x="3500438" y="6337301"/>
              <a:ext cx="34925" cy="55563"/>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93">
              <a:extLst>
                <a:ext uri="{FF2B5EF4-FFF2-40B4-BE49-F238E27FC236}">
                  <a16:creationId xmlns:a16="http://schemas.microsoft.com/office/drawing/2014/main" id="{C5FDCFE9-EC6E-4A17-990C-964420FCF7B8}"/>
                </a:ext>
              </a:extLst>
            </p:cNvPr>
            <p:cNvSpPr>
              <a:spLocks/>
            </p:cNvSpPr>
            <p:nvPr userDrawn="1"/>
          </p:nvSpPr>
          <p:spPr bwMode="auto">
            <a:xfrm>
              <a:off x="3565526" y="6351589"/>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94">
              <a:extLst>
                <a:ext uri="{FF2B5EF4-FFF2-40B4-BE49-F238E27FC236}">
                  <a16:creationId xmlns:a16="http://schemas.microsoft.com/office/drawing/2014/main" id="{FD0C28D5-10CB-4DCD-BF81-3A3F99E22CF9}"/>
                </a:ext>
              </a:extLst>
            </p:cNvPr>
            <p:cNvSpPr>
              <a:spLocks noEditPoints="1"/>
            </p:cNvSpPr>
            <p:nvPr userDrawn="1"/>
          </p:nvSpPr>
          <p:spPr bwMode="auto">
            <a:xfrm>
              <a:off x="3584576" y="6365876"/>
              <a:ext cx="26988" cy="26988"/>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95">
              <a:extLst>
                <a:ext uri="{FF2B5EF4-FFF2-40B4-BE49-F238E27FC236}">
                  <a16:creationId xmlns:a16="http://schemas.microsoft.com/office/drawing/2014/main" id="{F96F6F83-C505-4EB0-8779-FD5EF4EC6651}"/>
                </a:ext>
              </a:extLst>
            </p:cNvPr>
            <p:cNvSpPr>
              <a:spLocks/>
            </p:cNvSpPr>
            <p:nvPr userDrawn="1"/>
          </p:nvSpPr>
          <p:spPr bwMode="auto">
            <a:xfrm>
              <a:off x="3619501" y="6365876"/>
              <a:ext cx="17463" cy="26988"/>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96">
              <a:extLst>
                <a:ext uri="{FF2B5EF4-FFF2-40B4-BE49-F238E27FC236}">
                  <a16:creationId xmlns:a16="http://schemas.microsoft.com/office/drawing/2014/main" id="{CBC9B046-BB7E-4448-9462-5EFCAEEC8236}"/>
                </a:ext>
              </a:extLst>
            </p:cNvPr>
            <p:cNvSpPr>
              <a:spLocks noEditPoints="1"/>
            </p:cNvSpPr>
            <p:nvPr userDrawn="1"/>
          </p:nvSpPr>
          <p:spPr bwMode="auto">
            <a:xfrm>
              <a:off x="2868613" y="64293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97">
              <a:extLst>
                <a:ext uri="{FF2B5EF4-FFF2-40B4-BE49-F238E27FC236}">
                  <a16:creationId xmlns:a16="http://schemas.microsoft.com/office/drawing/2014/main" id="{2B67B599-74BA-47C2-80BA-0222306980BA}"/>
                </a:ext>
              </a:extLst>
            </p:cNvPr>
            <p:cNvSpPr>
              <a:spLocks noEditPoints="1"/>
            </p:cNvSpPr>
            <p:nvPr userDrawn="1"/>
          </p:nvSpPr>
          <p:spPr bwMode="auto">
            <a:xfrm>
              <a:off x="2949576" y="64293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98">
              <a:extLst>
                <a:ext uri="{FF2B5EF4-FFF2-40B4-BE49-F238E27FC236}">
                  <a16:creationId xmlns:a16="http://schemas.microsoft.com/office/drawing/2014/main" id="{5CA8FD9A-8FD0-4D07-8885-7A16F8A3237B}"/>
                </a:ext>
              </a:extLst>
            </p:cNvPr>
            <p:cNvSpPr>
              <a:spLocks noEditPoints="1"/>
            </p:cNvSpPr>
            <p:nvPr userDrawn="1"/>
          </p:nvSpPr>
          <p:spPr bwMode="auto">
            <a:xfrm>
              <a:off x="3014663" y="64293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99">
              <a:extLst>
                <a:ext uri="{FF2B5EF4-FFF2-40B4-BE49-F238E27FC236}">
                  <a16:creationId xmlns:a16="http://schemas.microsoft.com/office/drawing/2014/main" id="{1178183A-C99F-4FE6-A705-AB3C7CBA8074}"/>
                </a:ext>
              </a:extLst>
            </p:cNvPr>
            <p:cNvSpPr>
              <a:spLocks/>
            </p:cNvSpPr>
            <p:nvPr userDrawn="1"/>
          </p:nvSpPr>
          <p:spPr bwMode="auto">
            <a:xfrm>
              <a:off x="3113088"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100">
              <a:extLst>
                <a:ext uri="{FF2B5EF4-FFF2-40B4-BE49-F238E27FC236}">
                  <a16:creationId xmlns:a16="http://schemas.microsoft.com/office/drawing/2014/main" id="{BFB8A446-5FEE-4553-BD22-239CD3F5BDA2}"/>
                </a:ext>
              </a:extLst>
            </p:cNvPr>
            <p:cNvSpPr>
              <a:spLocks/>
            </p:cNvSpPr>
            <p:nvPr userDrawn="1"/>
          </p:nvSpPr>
          <p:spPr bwMode="auto">
            <a:xfrm>
              <a:off x="3148013" y="64293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101">
              <a:extLst>
                <a:ext uri="{FF2B5EF4-FFF2-40B4-BE49-F238E27FC236}">
                  <a16:creationId xmlns:a16="http://schemas.microsoft.com/office/drawing/2014/main" id="{F6119E81-E257-4A2C-BBBA-9A4D07C327A7}"/>
                </a:ext>
              </a:extLst>
            </p:cNvPr>
            <p:cNvSpPr>
              <a:spLocks/>
            </p:cNvSpPr>
            <p:nvPr userDrawn="1"/>
          </p:nvSpPr>
          <p:spPr bwMode="auto">
            <a:xfrm>
              <a:off x="3273426" y="6427789"/>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102">
              <a:extLst>
                <a:ext uri="{FF2B5EF4-FFF2-40B4-BE49-F238E27FC236}">
                  <a16:creationId xmlns:a16="http://schemas.microsoft.com/office/drawing/2014/main" id="{5A89393A-CA1F-4044-9EDF-76402BB623F1}"/>
                </a:ext>
              </a:extLst>
            </p:cNvPr>
            <p:cNvSpPr>
              <a:spLocks/>
            </p:cNvSpPr>
            <p:nvPr userDrawn="1"/>
          </p:nvSpPr>
          <p:spPr bwMode="auto">
            <a:xfrm>
              <a:off x="3346451" y="6427789"/>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03">
              <a:extLst>
                <a:ext uri="{FF2B5EF4-FFF2-40B4-BE49-F238E27FC236}">
                  <a16:creationId xmlns:a16="http://schemas.microsoft.com/office/drawing/2014/main" id="{B6B2AEEE-9531-4C30-871C-90DB9AD28577}"/>
                </a:ext>
              </a:extLst>
            </p:cNvPr>
            <p:cNvSpPr>
              <a:spLocks/>
            </p:cNvSpPr>
            <p:nvPr userDrawn="1"/>
          </p:nvSpPr>
          <p:spPr bwMode="auto">
            <a:xfrm>
              <a:off x="3441701"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104">
              <a:extLst>
                <a:ext uri="{FF2B5EF4-FFF2-40B4-BE49-F238E27FC236}">
                  <a16:creationId xmlns:a16="http://schemas.microsoft.com/office/drawing/2014/main" id="{130CFE1F-344F-4859-B5D3-507E9F041548}"/>
                </a:ext>
              </a:extLst>
            </p:cNvPr>
            <p:cNvSpPr>
              <a:spLocks/>
            </p:cNvSpPr>
            <p:nvPr userDrawn="1"/>
          </p:nvSpPr>
          <p:spPr bwMode="auto">
            <a:xfrm>
              <a:off x="3476626" y="64293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105">
              <a:extLst>
                <a:ext uri="{FF2B5EF4-FFF2-40B4-BE49-F238E27FC236}">
                  <a16:creationId xmlns:a16="http://schemas.microsoft.com/office/drawing/2014/main" id="{711E0284-4CBC-4DCB-B8DD-60C174BB4084}"/>
                </a:ext>
              </a:extLst>
            </p:cNvPr>
            <p:cNvSpPr>
              <a:spLocks/>
            </p:cNvSpPr>
            <p:nvPr userDrawn="1"/>
          </p:nvSpPr>
          <p:spPr bwMode="auto">
            <a:xfrm>
              <a:off x="3552826" y="64293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106">
              <a:extLst>
                <a:ext uri="{FF2B5EF4-FFF2-40B4-BE49-F238E27FC236}">
                  <a16:creationId xmlns:a16="http://schemas.microsoft.com/office/drawing/2014/main" id="{AD37E57D-6C40-4E02-ADB7-D34A8804A52F}"/>
                </a:ext>
              </a:extLst>
            </p:cNvPr>
            <p:cNvSpPr>
              <a:spLocks/>
            </p:cNvSpPr>
            <p:nvPr userDrawn="1"/>
          </p:nvSpPr>
          <p:spPr bwMode="auto">
            <a:xfrm>
              <a:off x="3643313" y="6427789"/>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107">
              <a:extLst>
                <a:ext uri="{FF2B5EF4-FFF2-40B4-BE49-F238E27FC236}">
                  <a16:creationId xmlns:a16="http://schemas.microsoft.com/office/drawing/2014/main" id="{70938EA9-8FF5-4017-ACA3-31481DF6C2BE}"/>
                </a:ext>
              </a:extLst>
            </p:cNvPr>
            <p:cNvSpPr>
              <a:spLocks/>
            </p:cNvSpPr>
            <p:nvPr userDrawn="1"/>
          </p:nvSpPr>
          <p:spPr bwMode="auto">
            <a:xfrm>
              <a:off x="3738563" y="64293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2B011382-6900-4299-A67B-AFE2E5D916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9983" y="846149"/>
            <a:ext cx="8272017" cy="5165702"/>
          </a:xfrm>
          <a:prstGeom prst="rect">
            <a:avLst/>
          </a:prstGeom>
        </p:spPr>
      </p:pic>
      <p:cxnSp>
        <p:nvCxnSpPr>
          <p:cNvPr id="5" name="Straight Connector 4">
            <a:extLst>
              <a:ext uri="{FF2B5EF4-FFF2-40B4-BE49-F238E27FC236}">
                <a16:creationId xmlns:a16="http://schemas.microsoft.com/office/drawing/2014/main" id="{9BF8A49A-0C6F-4286-B2DB-7A2EAE008B80}"/>
              </a:ext>
            </a:extLst>
          </p:cNvPr>
          <p:cNvCxnSpPr>
            <a:cxnSpLocks/>
          </p:cNvCxnSpPr>
          <p:nvPr userDrawn="1"/>
        </p:nvCxnSpPr>
        <p:spPr>
          <a:xfrm>
            <a:off x="551328" y="2121021"/>
            <a:ext cx="677344" cy="0"/>
          </a:xfrm>
          <a:prstGeom prst="line">
            <a:avLst/>
          </a:prstGeom>
          <a:noFill/>
          <a:ln w="76200" cap="flat" cmpd="sng" algn="ctr">
            <a:solidFill>
              <a:srgbClr val="5DA7E5"/>
            </a:solidFill>
            <a:prstDash val="solid"/>
            <a:miter lim="800000"/>
          </a:ln>
          <a:effectLst/>
        </p:spPr>
      </p:cxnSp>
      <p:sp>
        <p:nvSpPr>
          <p:cNvPr id="8" name="Rectangle 7">
            <a:extLst>
              <a:ext uri="{FF2B5EF4-FFF2-40B4-BE49-F238E27FC236}">
                <a16:creationId xmlns:a16="http://schemas.microsoft.com/office/drawing/2014/main" id="{833732C0-5DB8-4D05-A957-5BF4128EDF91}"/>
              </a:ext>
            </a:extLst>
          </p:cNvPr>
          <p:cNvSpPr/>
          <p:nvPr userDrawn="1"/>
        </p:nvSpPr>
        <p:spPr>
          <a:xfrm>
            <a:off x="1" y="6281533"/>
            <a:ext cx="12192000" cy="576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8">
            <a:extLst>
              <a:ext uri="{FF2B5EF4-FFF2-40B4-BE49-F238E27FC236}">
                <a16:creationId xmlns:a16="http://schemas.microsoft.com/office/drawing/2014/main" id="{49FD69B7-994C-4F38-95EA-A7A891CF2D5E}"/>
              </a:ext>
            </a:extLst>
          </p:cNvPr>
          <p:cNvSpPr>
            <a:spLocks noGrp="1"/>
          </p:cNvSpPr>
          <p:nvPr>
            <p:ph type="body" sz="quarter" idx="10" hasCustomPrompt="1"/>
          </p:nvPr>
        </p:nvSpPr>
        <p:spPr>
          <a:xfrm>
            <a:off x="541337" y="1339987"/>
            <a:ext cx="2981231" cy="412750"/>
          </a:xfrm>
        </p:spPr>
        <p:txBody>
          <a:bodyPr lIns="0" rIns="0">
            <a:noAutofit/>
          </a:bodyPr>
          <a:lstStyle>
            <a:lvl1pPr marL="0" indent="0">
              <a:buNone/>
              <a:defRPr sz="3600" b="1"/>
            </a:lvl1pPr>
          </a:lstStyle>
          <a:p>
            <a:pPr lvl="0"/>
            <a:r>
              <a:rPr lang="en-US"/>
              <a:t>THANK YOU</a:t>
            </a:r>
          </a:p>
        </p:txBody>
      </p:sp>
      <p:sp>
        <p:nvSpPr>
          <p:cNvPr id="15" name="Text Placeholder 14">
            <a:extLst>
              <a:ext uri="{FF2B5EF4-FFF2-40B4-BE49-F238E27FC236}">
                <a16:creationId xmlns:a16="http://schemas.microsoft.com/office/drawing/2014/main" id="{A43FE109-1211-4696-AB55-81F7C1D6FB3E}"/>
              </a:ext>
            </a:extLst>
          </p:cNvPr>
          <p:cNvSpPr>
            <a:spLocks noGrp="1"/>
          </p:cNvSpPr>
          <p:nvPr>
            <p:ph type="body" sz="quarter" idx="11" hasCustomPrompt="1"/>
          </p:nvPr>
        </p:nvSpPr>
        <p:spPr>
          <a:xfrm>
            <a:off x="541338" y="2506419"/>
            <a:ext cx="2981325" cy="1427406"/>
          </a:xfrm>
        </p:spPr>
        <p:txBody>
          <a:bodyPr lIns="0" rIns="0">
            <a:normAutofit/>
          </a:bodyPr>
          <a:lstStyle>
            <a:lvl1pPr marL="0" indent="0">
              <a:buNone/>
              <a:defRPr sz="1600">
                <a:gradFill>
                  <a:gsLst>
                    <a:gs pos="0">
                      <a:srgbClr val="7C7D7F"/>
                    </a:gs>
                    <a:gs pos="100000">
                      <a:srgbClr val="7C7D7F"/>
                    </a:gs>
                  </a:gsLst>
                  <a:lin ang="5400000" scaled="1"/>
                </a:gradFill>
              </a:defRPr>
            </a:lvl1pPr>
          </a:lstStyle>
          <a:p>
            <a:pPr lvl="0"/>
            <a:r>
              <a:rPr lang="en-US"/>
              <a:t>We wish to thank the Allen Institute founder, Paul G. Allen, for his vision, encouragement, and support.</a:t>
            </a:r>
          </a:p>
        </p:txBody>
      </p:sp>
    </p:spTree>
    <p:extLst>
      <p:ext uri="{BB962C8B-B14F-4D97-AF65-F5344CB8AC3E}">
        <p14:creationId xmlns:p14="http://schemas.microsoft.com/office/powerpoint/2010/main" val="3840675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_Team Photo">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BF8A49A-0C6F-4286-B2DB-7A2EAE008B80}"/>
              </a:ext>
            </a:extLst>
          </p:cNvPr>
          <p:cNvCxnSpPr>
            <a:cxnSpLocks/>
          </p:cNvCxnSpPr>
          <p:nvPr userDrawn="1"/>
        </p:nvCxnSpPr>
        <p:spPr>
          <a:xfrm>
            <a:off x="551328" y="2121021"/>
            <a:ext cx="677344" cy="0"/>
          </a:xfrm>
          <a:prstGeom prst="line">
            <a:avLst/>
          </a:prstGeom>
          <a:noFill/>
          <a:ln w="76200" cap="flat" cmpd="sng" algn="ctr">
            <a:solidFill>
              <a:srgbClr val="5DA7E5"/>
            </a:solidFill>
            <a:prstDash val="solid"/>
            <a:miter lim="800000"/>
          </a:ln>
          <a:effectLst/>
        </p:spPr>
      </p:cxnSp>
      <p:sp>
        <p:nvSpPr>
          <p:cNvPr id="8" name="Rectangle 7">
            <a:extLst>
              <a:ext uri="{FF2B5EF4-FFF2-40B4-BE49-F238E27FC236}">
                <a16:creationId xmlns:a16="http://schemas.microsoft.com/office/drawing/2014/main" id="{833732C0-5DB8-4D05-A957-5BF4128EDF91}"/>
              </a:ext>
            </a:extLst>
          </p:cNvPr>
          <p:cNvSpPr/>
          <p:nvPr userDrawn="1"/>
        </p:nvSpPr>
        <p:spPr>
          <a:xfrm>
            <a:off x="1" y="6281533"/>
            <a:ext cx="12192000" cy="576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8">
            <a:extLst>
              <a:ext uri="{FF2B5EF4-FFF2-40B4-BE49-F238E27FC236}">
                <a16:creationId xmlns:a16="http://schemas.microsoft.com/office/drawing/2014/main" id="{49FD69B7-994C-4F38-95EA-A7A891CF2D5E}"/>
              </a:ext>
            </a:extLst>
          </p:cNvPr>
          <p:cNvSpPr>
            <a:spLocks noGrp="1"/>
          </p:cNvSpPr>
          <p:nvPr>
            <p:ph type="body" sz="quarter" idx="10" hasCustomPrompt="1"/>
          </p:nvPr>
        </p:nvSpPr>
        <p:spPr>
          <a:xfrm>
            <a:off x="541337" y="1339987"/>
            <a:ext cx="2981231" cy="412750"/>
          </a:xfrm>
        </p:spPr>
        <p:txBody>
          <a:bodyPr lIns="0" rIns="0">
            <a:noAutofit/>
          </a:bodyPr>
          <a:lstStyle>
            <a:lvl1pPr marL="0" indent="0">
              <a:buNone/>
              <a:defRPr sz="3600" b="1"/>
            </a:lvl1pPr>
          </a:lstStyle>
          <a:p>
            <a:pPr lvl="0"/>
            <a:r>
              <a:rPr lang="en-US"/>
              <a:t>THANK YOU</a:t>
            </a:r>
          </a:p>
        </p:txBody>
      </p:sp>
      <p:sp>
        <p:nvSpPr>
          <p:cNvPr id="15" name="Text Placeholder 14">
            <a:extLst>
              <a:ext uri="{FF2B5EF4-FFF2-40B4-BE49-F238E27FC236}">
                <a16:creationId xmlns:a16="http://schemas.microsoft.com/office/drawing/2014/main" id="{A43FE109-1211-4696-AB55-81F7C1D6FB3E}"/>
              </a:ext>
            </a:extLst>
          </p:cNvPr>
          <p:cNvSpPr>
            <a:spLocks noGrp="1"/>
          </p:cNvSpPr>
          <p:nvPr>
            <p:ph type="body" sz="quarter" idx="11" hasCustomPrompt="1"/>
          </p:nvPr>
        </p:nvSpPr>
        <p:spPr>
          <a:xfrm>
            <a:off x="541338" y="2506419"/>
            <a:ext cx="2981325" cy="1427406"/>
          </a:xfrm>
        </p:spPr>
        <p:txBody>
          <a:bodyPr lIns="0" rIns="0">
            <a:normAutofit/>
          </a:bodyPr>
          <a:lstStyle>
            <a:lvl1pPr marL="0" indent="0">
              <a:buNone/>
              <a:defRPr sz="1600">
                <a:gradFill>
                  <a:gsLst>
                    <a:gs pos="0">
                      <a:srgbClr val="7C7D7F"/>
                    </a:gs>
                    <a:gs pos="100000">
                      <a:srgbClr val="7C7D7F"/>
                    </a:gs>
                  </a:gsLst>
                  <a:lin ang="5400000" scaled="1"/>
                </a:gradFill>
              </a:defRPr>
            </a:lvl1pPr>
          </a:lstStyle>
          <a:p>
            <a:pPr lvl="0"/>
            <a:r>
              <a:rPr lang="en-US"/>
              <a:t>We wish to thank the Allen Institute founder, Paul G. Allen, for his vision, encouragement, and support.</a:t>
            </a:r>
          </a:p>
        </p:txBody>
      </p:sp>
      <p:pic>
        <p:nvPicPr>
          <p:cNvPr id="10" name="Picture 9">
            <a:extLst>
              <a:ext uri="{FF2B5EF4-FFF2-40B4-BE49-F238E27FC236}">
                <a16:creationId xmlns:a16="http://schemas.microsoft.com/office/drawing/2014/main" id="{450A85C7-8489-477E-8812-ECF57EB729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9983" y="631435"/>
            <a:ext cx="8272017" cy="5595131"/>
          </a:xfrm>
          <a:prstGeom prst="rect">
            <a:avLst/>
          </a:prstGeom>
        </p:spPr>
      </p:pic>
      <p:grpSp>
        <p:nvGrpSpPr>
          <p:cNvPr id="128" name="Group 127">
            <a:extLst>
              <a:ext uri="{FF2B5EF4-FFF2-40B4-BE49-F238E27FC236}">
                <a16:creationId xmlns:a16="http://schemas.microsoft.com/office/drawing/2014/main" id="{583D214C-86C7-4C22-A7CB-F42B8DBFD4B1}"/>
              </a:ext>
            </a:extLst>
          </p:cNvPr>
          <p:cNvGrpSpPr/>
          <p:nvPr userDrawn="1"/>
        </p:nvGrpSpPr>
        <p:grpSpPr>
          <a:xfrm>
            <a:off x="566623" y="5308428"/>
            <a:ext cx="3246438" cy="617538"/>
            <a:chOff x="544513" y="6118226"/>
            <a:chExt cx="3246438" cy="617538"/>
          </a:xfrm>
        </p:grpSpPr>
        <p:sp>
          <p:nvSpPr>
            <p:cNvPr id="129" name="Freeform 5">
              <a:extLst>
                <a:ext uri="{FF2B5EF4-FFF2-40B4-BE49-F238E27FC236}">
                  <a16:creationId xmlns:a16="http://schemas.microsoft.com/office/drawing/2014/main" id="{855499BF-BC09-4684-8F5C-F3BA9243EDDF}"/>
                </a:ext>
              </a:extLst>
            </p:cNvPr>
            <p:cNvSpPr>
              <a:spLocks/>
            </p:cNvSpPr>
            <p:nvPr userDrawn="1"/>
          </p:nvSpPr>
          <p:spPr bwMode="auto">
            <a:xfrm>
              <a:off x="1325563" y="6586539"/>
              <a:ext cx="12700"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6">
              <a:extLst>
                <a:ext uri="{FF2B5EF4-FFF2-40B4-BE49-F238E27FC236}">
                  <a16:creationId xmlns:a16="http://schemas.microsoft.com/office/drawing/2014/main" id="{71AC95B0-6193-4055-BDF5-EDA604488D6D}"/>
                </a:ext>
              </a:extLst>
            </p:cNvPr>
            <p:cNvSpPr>
              <a:spLocks/>
            </p:cNvSpPr>
            <p:nvPr userDrawn="1"/>
          </p:nvSpPr>
          <p:spPr bwMode="auto">
            <a:xfrm>
              <a:off x="1374776" y="6586539"/>
              <a:ext cx="79375" cy="92075"/>
            </a:xfrm>
            <a:custGeom>
              <a:avLst/>
              <a:gdLst>
                <a:gd name="T0" fmla="*/ 92 w 109"/>
                <a:gd name="T1" fmla="*/ 103 h 126"/>
                <a:gd name="T2" fmla="*/ 92 w 109"/>
                <a:gd name="T3" fmla="*/ 103 h 126"/>
                <a:gd name="T4" fmla="*/ 91 w 109"/>
                <a:gd name="T5" fmla="*/ 103 h 126"/>
                <a:gd name="T6" fmla="*/ 22 w 109"/>
                <a:gd name="T7" fmla="*/ 0 h 126"/>
                <a:gd name="T8" fmla="*/ 0 w 109"/>
                <a:gd name="T9" fmla="*/ 0 h 126"/>
                <a:gd name="T10" fmla="*/ 0 w 109"/>
                <a:gd name="T11" fmla="*/ 126 h 126"/>
                <a:gd name="T12" fmla="*/ 17 w 109"/>
                <a:gd name="T13" fmla="*/ 126 h 126"/>
                <a:gd name="T14" fmla="*/ 17 w 109"/>
                <a:gd name="T15" fmla="*/ 23 h 126"/>
                <a:gd name="T16" fmla="*/ 17 w 109"/>
                <a:gd name="T17" fmla="*/ 23 h 126"/>
                <a:gd name="T18" fmla="*/ 87 w 109"/>
                <a:gd name="T19" fmla="*/ 126 h 126"/>
                <a:gd name="T20" fmla="*/ 109 w 109"/>
                <a:gd name="T21" fmla="*/ 126 h 126"/>
                <a:gd name="T22" fmla="*/ 109 w 109"/>
                <a:gd name="T23" fmla="*/ 0 h 126"/>
                <a:gd name="T24" fmla="*/ 92 w 109"/>
                <a:gd name="T25" fmla="*/ 0 h 126"/>
                <a:gd name="T26" fmla="*/ 92 w 109"/>
                <a:gd name="T27" fmla="*/ 10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6">
                  <a:moveTo>
                    <a:pt x="92" y="103"/>
                  </a:moveTo>
                  <a:lnTo>
                    <a:pt x="92" y="103"/>
                  </a:lnTo>
                  <a:lnTo>
                    <a:pt x="91" y="103"/>
                  </a:lnTo>
                  <a:lnTo>
                    <a:pt x="22" y="0"/>
                  </a:lnTo>
                  <a:lnTo>
                    <a:pt x="0" y="0"/>
                  </a:lnTo>
                  <a:lnTo>
                    <a:pt x="0" y="126"/>
                  </a:lnTo>
                  <a:lnTo>
                    <a:pt x="17" y="126"/>
                  </a:lnTo>
                  <a:lnTo>
                    <a:pt x="17" y="23"/>
                  </a:lnTo>
                  <a:lnTo>
                    <a:pt x="17" y="23"/>
                  </a:lnTo>
                  <a:lnTo>
                    <a:pt x="87" y="126"/>
                  </a:lnTo>
                  <a:lnTo>
                    <a:pt x="109" y="126"/>
                  </a:lnTo>
                  <a:lnTo>
                    <a:pt x="109" y="0"/>
                  </a:lnTo>
                  <a:lnTo>
                    <a:pt x="92" y="0"/>
                  </a:lnTo>
                  <a:lnTo>
                    <a:pt x="92" y="103"/>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
              <a:extLst>
                <a:ext uri="{FF2B5EF4-FFF2-40B4-BE49-F238E27FC236}">
                  <a16:creationId xmlns:a16="http://schemas.microsoft.com/office/drawing/2014/main" id="{83E3DA59-91E7-4DD0-B223-E368D5A3EEB2}"/>
                </a:ext>
              </a:extLst>
            </p:cNvPr>
            <p:cNvSpPr>
              <a:spLocks/>
            </p:cNvSpPr>
            <p:nvPr userDrawn="1"/>
          </p:nvSpPr>
          <p:spPr bwMode="auto">
            <a:xfrm>
              <a:off x="1485901" y="6583364"/>
              <a:ext cx="60325" cy="96838"/>
            </a:xfrm>
            <a:custGeom>
              <a:avLst/>
              <a:gdLst>
                <a:gd name="T0" fmla="*/ 21 w 83"/>
                <a:gd name="T1" fmla="*/ 35 h 132"/>
                <a:gd name="T2" fmla="*/ 21 w 83"/>
                <a:gd name="T3" fmla="*/ 35 h 132"/>
                <a:gd name="T4" fmla="*/ 46 w 83"/>
                <a:gd name="T5" fmla="*/ 16 h 132"/>
                <a:gd name="T6" fmla="*/ 68 w 83"/>
                <a:gd name="T7" fmla="*/ 27 h 132"/>
                <a:gd name="T8" fmla="*/ 82 w 83"/>
                <a:gd name="T9" fmla="*/ 15 h 132"/>
                <a:gd name="T10" fmla="*/ 46 w 83"/>
                <a:gd name="T11" fmla="*/ 0 h 132"/>
                <a:gd name="T12" fmla="*/ 3 w 83"/>
                <a:gd name="T13" fmla="*/ 35 h 132"/>
                <a:gd name="T14" fmla="*/ 65 w 83"/>
                <a:gd name="T15" fmla="*/ 95 h 132"/>
                <a:gd name="T16" fmla="*/ 40 w 83"/>
                <a:gd name="T17" fmla="*/ 116 h 132"/>
                <a:gd name="T18" fmla="*/ 13 w 83"/>
                <a:gd name="T19" fmla="*/ 103 h 132"/>
                <a:gd name="T20" fmla="*/ 0 w 83"/>
                <a:gd name="T21" fmla="*/ 115 h 132"/>
                <a:gd name="T22" fmla="*/ 40 w 83"/>
                <a:gd name="T23" fmla="*/ 132 h 132"/>
                <a:gd name="T24" fmla="*/ 83 w 83"/>
                <a:gd name="T25" fmla="*/ 93 h 132"/>
                <a:gd name="T26" fmla="*/ 21 w 83"/>
                <a:gd name="T27" fmla="*/ 3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32">
                  <a:moveTo>
                    <a:pt x="21" y="35"/>
                  </a:moveTo>
                  <a:lnTo>
                    <a:pt x="21" y="35"/>
                  </a:lnTo>
                  <a:cubicBezTo>
                    <a:pt x="21" y="27"/>
                    <a:pt x="27" y="16"/>
                    <a:pt x="46" y="16"/>
                  </a:cubicBezTo>
                  <a:cubicBezTo>
                    <a:pt x="55" y="16"/>
                    <a:pt x="64" y="21"/>
                    <a:pt x="68" y="27"/>
                  </a:cubicBezTo>
                  <a:lnTo>
                    <a:pt x="82" y="15"/>
                  </a:lnTo>
                  <a:cubicBezTo>
                    <a:pt x="72" y="3"/>
                    <a:pt x="59" y="0"/>
                    <a:pt x="46" y="0"/>
                  </a:cubicBezTo>
                  <a:cubicBezTo>
                    <a:pt x="16" y="0"/>
                    <a:pt x="3" y="21"/>
                    <a:pt x="3" y="35"/>
                  </a:cubicBezTo>
                  <a:cubicBezTo>
                    <a:pt x="3" y="84"/>
                    <a:pt x="65" y="66"/>
                    <a:pt x="65" y="95"/>
                  </a:cubicBezTo>
                  <a:cubicBezTo>
                    <a:pt x="65" y="109"/>
                    <a:pt x="51" y="116"/>
                    <a:pt x="40" y="116"/>
                  </a:cubicBezTo>
                  <a:cubicBezTo>
                    <a:pt x="30" y="116"/>
                    <a:pt x="20" y="112"/>
                    <a:pt x="13" y="103"/>
                  </a:cubicBezTo>
                  <a:lnTo>
                    <a:pt x="0" y="115"/>
                  </a:lnTo>
                  <a:cubicBezTo>
                    <a:pt x="8" y="126"/>
                    <a:pt x="23" y="132"/>
                    <a:pt x="40" y="132"/>
                  </a:cubicBezTo>
                  <a:cubicBezTo>
                    <a:pt x="64" y="132"/>
                    <a:pt x="83" y="117"/>
                    <a:pt x="83" y="93"/>
                  </a:cubicBezTo>
                  <a:cubicBezTo>
                    <a:pt x="83" y="48"/>
                    <a:pt x="21" y="67"/>
                    <a:pt x="21" y="35"/>
                  </a:cubicBez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8">
              <a:extLst>
                <a:ext uri="{FF2B5EF4-FFF2-40B4-BE49-F238E27FC236}">
                  <a16:creationId xmlns:a16="http://schemas.microsoft.com/office/drawing/2014/main" id="{26DDE629-8561-43D6-A5B2-5B496630961E}"/>
                </a:ext>
              </a:extLst>
            </p:cNvPr>
            <p:cNvSpPr>
              <a:spLocks/>
            </p:cNvSpPr>
            <p:nvPr userDrawn="1"/>
          </p:nvSpPr>
          <p:spPr bwMode="auto">
            <a:xfrm>
              <a:off x="1570038" y="6586539"/>
              <a:ext cx="71438"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9">
              <a:extLst>
                <a:ext uri="{FF2B5EF4-FFF2-40B4-BE49-F238E27FC236}">
                  <a16:creationId xmlns:a16="http://schemas.microsoft.com/office/drawing/2014/main" id="{D1B2A2E3-E027-45C3-A850-7BD289574B15}"/>
                </a:ext>
              </a:extLst>
            </p:cNvPr>
            <p:cNvSpPr>
              <a:spLocks/>
            </p:cNvSpPr>
            <p:nvPr userDrawn="1"/>
          </p:nvSpPr>
          <p:spPr bwMode="auto">
            <a:xfrm>
              <a:off x="1670051" y="6586539"/>
              <a:ext cx="11113"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a:ext uri="{FF2B5EF4-FFF2-40B4-BE49-F238E27FC236}">
                  <a16:creationId xmlns:a16="http://schemas.microsoft.com/office/drawing/2014/main" id="{13DD3199-235D-4977-9573-2A0F04420CAE}"/>
                </a:ext>
              </a:extLst>
            </p:cNvPr>
            <p:cNvSpPr>
              <a:spLocks/>
            </p:cNvSpPr>
            <p:nvPr userDrawn="1"/>
          </p:nvSpPr>
          <p:spPr bwMode="auto">
            <a:xfrm>
              <a:off x="1709738" y="6586539"/>
              <a:ext cx="71438" cy="92075"/>
            </a:xfrm>
            <a:custGeom>
              <a:avLst/>
              <a:gdLst>
                <a:gd name="T0" fmla="*/ 0 w 98"/>
                <a:gd name="T1" fmla="*/ 16 h 126"/>
                <a:gd name="T2" fmla="*/ 0 w 98"/>
                <a:gd name="T3" fmla="*/ 16 h 126"/>
                <a:gd name="T4" fmla="*/ 40 w 98"/>
                <a:gd name="T5" fmla="*/ 16 h 126"/>
                <a:gd name="T6" fmla="*/ 40 w 98"/>
                <a:gd name="T7" fmla="*/ 126 h 126"/>
                <a:gd name="T8" fmla="*/ 57 w 98"/>
                <a:gd name="T9" fmla="*/ 126 h 126"/>
                <a:gd name="T10" fmla="*/ 57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0" y="16"/>
                  </a:lnTo>
                  <a:lnTo>
                    <a:pt x="40" y="126"/>
                  </a:lnTo>
                  <a:lnTo>
                    <a:pt x="57" y="126"/>
                  </a:lnTo>
                  <a:lnTo>
                    <a:pt x="57"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1">
              <a:extLst>
                <a:ext uri="{FF2B5EF4-FFF2-40B4-BE49-F238E27FC236}">
                  <a16:creationId xmlns:a16="http://schemas.microsoft.com/office/drawing/2014/main" id="{A1535AA0-6D0D-4CE4-AE21-BF2099FDBDA4}"/>
                </a:ext>
              </a:extLst>
            </p:cNvPr>
            <p:cNvSpPr>
              <a:spLocks/>
            </p:cNvSpPr>
            <p:nvPr userDrawn="1"/>
          </p:nvSpPr>
          <p:spPr bwMode="auto">
            <a:xfrm>
              <a:off x="1806576" y="6586539"/>
              <a:ext cx="71438" cy="93663"/>
            </a:xfrm>
            <a:custGeom>
              <a:avLst/>
              <a:gdLst>
                <a:gd name="T0" fmla="*/ 80 w 97"/>
                <a:gd name="T1" fmla="*/ 77 h 129"/>
                <a:gd name="T2" fmla="*/ 80 w 97"/>
                <a:gd name="T3" fmla="*/ 77 h 129"/>
                <a:gd name="T4" fmla="*/ 49 w 97"/>
                <a:gd name="T5" fmla="*/ 113 h 129"/>
                <a:gd name="T6" fmla="*/ 17 w 97"/>
                <a:gd name="T7" fmla="*/ 77 h 129"/>
                <a:gd name="T8" fmla="*/ 17 w 97"/>
                <a:gd name="T9" fmla="*/ 0 h 129"/>
                <a:gd name="T10" fmla="*/ 0 w 97"/>
                <a:gd name="T11" fmla="*/ 0 h 129"/>
                <a:gd name="T12" fmla="*/ 0 w 97"/>
                <a:gd name="T13" fmla="*/ 80 h 129"/>
                <a:gd name="T14" fmla="*/ 49 w 97"/>
                <a:gd name="T15" fmla="*/ 129 h 129"/>
                <a:gd name="T16" fmla="*/ 97 w 97"/>
                <a:gd name="T17" fmla="*/ 80 h 129"/>
                <a:gd name="T18" fmla="*/ 97 w 97"/>
                <a:gd name="T19" fmla="*/ 0 h 129"/>
                <a:gd name="T20" fmla="*/ 80 w 97"/>
                <a:gd name="T21" fmla="*/ 0 h 129"/>
                <a:gd name="T22" fmla="*/ 80 w 97"/>
                <a:gd name="T23" fmla="*/ 7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29">
                  <a:moveTo>
                    <a:pt x="80" y="77"/>
                  </a:moveTo>
                  <a:lnTo>
                    <a:pt x="80" y="77"/>
                  </a:lnTo>
                  <a:cubicBezTo>
                    <a:pt x="80" y="93"/>
                    <a:pt x="72" y="113"/>
                    <a:pt x="49" y="113"/>
                  </a:cubicBezTo>
                  <a:cubicBezTo>
                    <a:pt x="25" y="113"/>
                    <a:pt x="17" y="93"/>
                    <a:pt x="17" y="77"/>
                  </a:cubicBezTo>
                  <a:lnTo>
                    <a:pt x="17" y="0"/>
                  </a:lnTo>
                  <a:lnTo>
                    <a:pt x="0" y="0"/>
                  </a:lnTo>
                  <a:lnTo>
                    <a:pt x="0" y="80"/>
                  </a:lnTo>
                  <a:cubicBezTo>
                    <a:pt x="0" y="109"/>
                    <a:pt x="21" y="129"/>
                    <a:pt x="49" y="129"/>
                  </a:cubicBezTo>
                  <a:cubicBezTo>
                    <a:pt x="76" y="129"/>
                    <a:pt x="97" y="109"/>
                    <a:pt x="97" y="80"/>
                  </a:cubicBezTo>
                  <a:lnTo>
                    <a:pt x="97" y="0"/>
                  </a:lnTo>
                  <a:lnTo>
                    <a:pt x="80" y="0"/>
                  </a:lnTo>
                  <a:lnTo>
                    <a:pt x="80" y="7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2">
              <a:extLst>
                <a:ext uri="{FF2B5EF4-FFF2-40B4-BE49-F238E27FC236}">
                  <a16:creationId xmlns:a16="http://schemas.microsoft.com/office/drawing/2014/main" id="{434D15E7-6188-45DB-AB89-126E4108A094}"/>
                </a:ext>
              </a:extLst>
            </p:cNvPr>
            <p:cNvSpPr>
              <a:spLocks/>
            </p:cNvSpPr>
            <p:nvPr userDrawn="1"/>
          </p:nvSpPr>
          <p:spPr bwMode="auto">
            <a:xfrm>
              <a:off x="1905001" y="6586539"/>
              <a:ext cx="69850"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3">
              <a:extLst>
                <a:ext uri="{FF2B5EF4-FFF2-40B4-BE49-F238E27FC236}">
                  <a16:creationId xmlns:a16="http://schemas.microsoft.com/office/drawing/2014/main" id="{B7D682AB-3EAF-475D-A055-0D4A07521997}"/>
                </a:ext>
              </a:extLst>
            </p:cNvPr>
            <p:cNvSpPr>
              <a:spLocks/>
            </p:cNvSpPr>
            <p:nvPr userDrawn="1"/>
          </p:nvSpPr>
          <p:spPr bwMode="auto">
            <a:xfrm>
              <a:off x="2003426" y="6586539"/>
              <a:ext cx="61913" cy="92075"/>
            </a:xfrm>
            <a:custGeom>
              <a:avLst/>
              <a:gdLst>
                <a:gd name="T0" fmla="*/ 17 w 84"/>
                <a:gd name="T1" fmla="*/ 70 h 126"/>
                <a:gd name="T2" fmla="*/ 17 w 84"/>
                <a:gd name="T3" fmla="*/ 70 h 126"/>
                <a:gd name="T4" fmla="*/ 76 w 84"/>
                <a:gd name="T5" fmla="*/ 70 h 126"/>
                <a:gd name="T6" fmla="*/ 76 w 84"/>
                <a:gd name="T7" fmla="*/ 54 h 126"/>
                <a:gd name="T8" fmla="*/ 17 w 84"/>
                <a:gd name="T9" fmla="*/ 54 h 126"/>
                <a:gd name="T10" fmla="*/ 17 w 84"/>
                <a:gd name="T11" fmla="*/ 16 h 126"/>
                <a:gd name="T12" fmla="*/ 81 w 84"/>
                <a:gd name="T13" fmla="*/ 16 h 126"/>
                <a:gd name="T14" fmla="*/ 81 w 84"/>
                <a:gd name="T15" fmla="*/ 0 h 126"/>
                <a:gd name="T16" fmla="*/ 0 w 84"/>
                <a:gd name="T17" fmla="*/ 0 h 126"/>
                <a:gd name="T18" fmla="*/ 0 w 84"/>
                <a:gd name="T19" fmla="*/ 126 h 126"/>
                <a:gd name="T20" fmla="*/ 84 w 84"/>
                <a:gd name="T21" fmla="*/ 126 h 126"/>
                <a:gd name="T22" fmla="*/ 84 w 84"/>
                <a:gd name="T23" fmla="*/ 110 h 126"/>
                <a:gd name="T24" fmla="*/ 17 w 84"/>
                <a:gd name="T25" fmla="*/ 110 h 126"/>
                <a:gd name="T26" fmla="*/ 17 w 84"/>
                <a:gd name="T2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26">
                  <a:moveTo>
                    <a:pt x="17" y="70"/>
                  </a:moveTo>
                  <a:lnTo>
                    <a:pt x="17" y="70"/>
                  </a:lnTo>
                  <a:lnTo>
                    <a:pt x="76" y="70"/>
                  </a:lnTo>
                  <a:lnTo>
                    <a:pt x="76" y="54"/>
                  </a:lnTo>
                  <a:lnTo>
                    <a:pt x="17" y="54"/>
                  </a:lnTo>
                  <a:lnTo>
                    <a:pt x="17" y="16"/>
                  </a:lnTo>
                  <a:lnTo>
                    <a:pt x="81" y="16"/>
                  </a:lnTo>
                  <a:lnTo>
                    <a:pt x="81" y="0"/>
                  </a:lnTo>
                  <a:lnTo>
                    <a:pt x="0" y="0"/>
                  </a:lnTo>
                  <a:lnTo>
                    <a:pt x="0" y="126"/>
                  </a:lnTo>
                  <a:lnTo>
                    <a:pt x="84" y="126"/>
                  </a:lnTo>
                  <a:lnTo>
                    <a:pt x="84" y="110"/>
                  </a:lnTo>
                  <a:lnTo>
                    <a:pt x="17" y="110"/>
                  </a:lnTo>
                  <a:lnTo>
                    <a:pt x="17" y="7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4">
              <a:extLst>
                <a:ext uri="{FF2B5EF4-FFF2-40B4-BE49-F238E27FC236}">
                  <a16:creationId xmlns:a16="http://schemas.microsoft.com/office/drawing/2014/main" id="{6303D1D0-8B47-460D-8C62-A7CB876CB15C}"/>
                </a:ext>
              </a:extLst>
            </p:cNvPr>
            <p:cNvSpPr>
              <a:spLocks noEditPoints="1"/>
            </p:cNvSpPr>
            <p:nvPr userDrawn="1"/>
          </p:nvSpPr>
          <p:spPr bwMode="auto">
            <a:xfrm>
              <a:off x="1058863" y="6300789"/>
              <a:ext cx="225425" cy="222250"/>
            </a:xfrm>
            <a:custGeom>
              <a:avLst/>
              <a:gdLst>
                <a:gd name="T0" fmla="*/ 107 w 311"/>
                <a:gd name="T1" fmla="*/ 189 h 305"/>
                <a:gd name="T2" fmla="*/ 107 w 311"/>
                <a:gd name="T3" fmla="*/ 189 h 305"/>
                <a:gd name="T4" fmla="*/ 155 w 311"/>
                <a:gd name="T5" fmla="*/ 65 h 305"/>
                <a:gd name="T6" fmla="*/ 201 w 311"/>
                <a:gd name="T7" fmla="*/ 189 h 305"/>
                <a:gd name="T8" fmla="*/ 107 w 311"/>
                <a:gd name="T9" fmla="*/ 189 h 305"/>
                <a:gd name="T10" fmla="*/ 107 w 311"/>
                <a:gd name="T11" fmla="*/ 189 h 305"/>
                <a:gd name="T12" fmla="*/ 133 w 311"/>
                <a:gd name="T13" fmla="*/ 0 h 305"/>
                <a:gd name="T14" fmla="*/ 133 w 311"/>
                <a:gd name="T15" fmla="*/ 0 h 305"/>
                <a:gd name="T16" fmla="*/ 0 w 311"/>
                <a:gd name="T17" fmla="*/ 305 h 305"/>
                <a:gd name="T18" fmla="*/ 61 w 311"/>
                <a:gd name="T19" fmla="*/ 305 h 305"/>
                <a:gd name="T20" fmla="*/ 88 w 311"/>
                <a:gd name="T21" fmla="*/ 235 h 305"/>
                <a:gd name="T22" fmla="*/ 220 w 311"/>
                <a:gd name="T23" fmla="*/ 235 h 305"/>
                <a:gd name="T24" fmla="*/ 249 w 311"/>
                <a:gd name="T25" fmla="*/ 305 h 305"/>
                <a:gd name="T26" fmla="*/ 311 w 311"/>
                <a:gd name="T27" fmla="*/ 305 h 305"/>
                <a:gd name="T28" fmla="*/ 180 w 311"/>
                <a:gd name="T29" fmla="*/ 0 h 305"/>
                <a:gd name="T30" fmla="*/ 133 w 311"/>
                <a:gd name="T3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305">
                  <a:moveTo>
                    <a:pt x="107" y="189"/>
                  </a:moveTo>
                  <a:lnTo>
                    <a:pt x="107" y="189"/>
                  </a:lnTo>
                  <a:lnTo>
                    <a:pt x="155" y="65"/>
                  </a:lnTo>
                  <a:lnTo>
                    <a:pt x="201" y="189"/>
                  </a:lnTo>
                  <a:lnTo>
                    <a:pt x="107" y="189"/>
                  </a:lnTo>
                  <a:lnTo>
                    <a:pt x="107" y="189"/>
                  </a:lnTo>
                  <a:close/>
                  <a:moveTo>
                    <a:pt x="133" y="0"/>
                  </a:moveTo>
                  <a:lnTo>
                    <a:pt x="133" y="0"/>
                  </a:lnTo>
                  <a:lnTo>
                    <a:pt x="0" y="305"/>
                  </a:lnTo>
                  <a:lnTo>
                    <a:pt x="61" y="305"/>
                  </a:lnTo>
                  <a:lnTo>
                    <a:pt x="88" y="235"/>
                  </a:lnTo>
                  <a:lnTo>
                    <a:pt x="220" y="235"/>
                  </a:lnTo>
                  <a:lnTo>
                    <a:pt x="249" y="305"/>
                  </a:lnTo>
                  <a:lnTo>
                    <a:pt x="311" y="305"/>
                  </a:lnTo>
                  <a:lnTo>
                    <a:pt x="180" y="0"/>
                  </a:lnTo>
                  <a:lnTo>
                    <a:pt x="133"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5">
              <a:extLst>
                <a:ext uri="{FF2B5EF4-FFF2-40B4-BE49-F238E27FC236}">
                  <a16:creationId xmlns:a16="http://schemas.microsoft.com/office/drawing/2014/main" id="{18FEC18E-AE54-4D24-83F6-792468C7F4C6}"/>
                </a:ext>
              </a:extLst>
            </p:cNvPr>
            <p:cNvSpPr>
              <a:spLocks/>
            </p:cNvSpPr>
            <p:nvPr userDrawn="1"/>
          </p:nvSpPr>
          <p:spPr bwMode="auto">
            <a:xfrm>
              <a:off x="1322388" y="6300789"/>
              <a:ext cx="133350" cy="222250"/>
            </a:xfrm>
            <a:custGeom>
              <a:avLst/>
              <a:gdLst>
                <a:gd name="T0" fmla="*/ 55 w 184"/>
                <a:gd name="T1" fmla="*/ 0 h 305"/>
                <a:gd name="T2" fmla="*/ 55 w 184"/>
                <a:gd name="T3" fmla="*/ 0 h 305"/>
                <a:gd name="T4" fmla="*/ 0 w 184"/>
                <a:gd name="T5" fmla="*/ 0 h 305"/>
                <a:gd name="T6" fmla="*/ 0 w 184"/>
                <a:gd name="T7" fmla="*/ 305 h 305"/>
                <a:gd name="T8" fmla="*/ 184 w 184"/>
                <a:gd name="T9" fmla="*/ 305 h 305"/>
                <a:gd name="T10" fmla="*/ 184 w 184"/>
                <a:gd name="T11" fmla="*/ 257 h 305"/>
                <a:gd name="T12" fmla="*/ 55 w 184"/>
                <a:gd name="T13" fmla="*/ 257 h 305"/>
                <a:gd name="T14" fmla="*/ 55 w 184"/>
                <a:gd name="T15" fmla="*/ 0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55" y="0"/>
                  </a:moveTo>
                  <a:lnTo>
                    <a:pt x="55" y="0"/>
                  </a:lnTo>
                  <a:lnTo>
                    <a:pt x="0" y="0"/>
                  </a:lnTo>
                  <a:lnTo>
                    <a:pt x="0" y="305"/>
                  </a:lnTo>
                  <a:lnTo>
                    <a:pt x="184" y="305"/>
                  </a:lnTo>
                  <a:lnTo>
                    <a:pt x="184" y="257"/>
                  </a:lnTo>
                  <a:lnTo>
                    <a:pt x="55" y="257"/>
                  </a:lnTo>
                  <a:lnTo>
                    <a:pt x="5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2E7A99E1-1A6F-4CAE-A0BA-48888DA69EDB}"/>
                </a:ext>
              </a:extLst>
            </p:cNvPr>
            <p:cNvSpPr>
              <a:spLocks/>
            </p:cNvSpPr>
            <p:nvPr userDrawn="1"/>
          </p:nvSpPr>
          <p:spPr bwMode="auto">
            <a:xfrm>
              <a:off x="1497013" y="6300789"/>
              <a:ext cx="134938" cy="222250"/>
            </a:xfrm>
            <a:custGeom>
              <a:avLst/>
              <a:gdLst>
                <a:gd name="T0" fmla="*/ 184 w 184"/>
                <a:gd name="T1" fmla="*/ 257 h 305"/>
                <a:gd name="T2" fmla="*/ 184 w 184"/>
                <a:gd name="T3" fmla="*/ 257 h 305"/>
                <a:gd name="T4" fmla="*/ 55 w 184"/>
                <a:gd name="T5" fmla="*/ 257 h 305"/>
                <a:gd name="T6" fmla="*/ 55 w 184"/>
                <a:gd name="T7" fmla="*/ 0 h 305"/>
                <a:gd name="T8" fmla="*/ 0 w 184"/>
                <a:gd name="T9" fmla="*/ 0 h 305"/>
                <a:gd name="T10" fmla="*/ 0 w 184"/>
                <a:gd name="T11" fmla="*/ 305 h 305"/>
                <a:gd name="T12" fmla="*/ 184 w 184"/>
                <a:gd name="T13" fmla="*/ 305 h 305"/>
                <a:gd name="T14" fmla="*/ 184 w 184"/>
                <a:gd name="T15" fmla="*/ 257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184" y="257"/>
                  </a:moveTo>
                  <a:lnTo>
                    <a:pt x="184" y="257"/>
                  </a:lnTo>
                  <a:lnTo>
                    <a:pt x="55" y="257"/>
                  </a:lnTo>
                  <a:lnTo>
                    <a:pt x="55" y="0"/>
                  </a:lnTo>
                  <a:lnTo>
                    <a:pt x="0" y="0"/>
                  </a:lnTo>
                  <a:lnTo>
                    <a:pt x="0" y="305"/>
                  </a:lnTo>
                  <a:lnTo>
                    <a:pt x="184" y="305"/>
                  </a:lnTo>
                  <a:lnTo>
                    <a:pt x="184"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7">
              <a:extLst>
                <a:ext uri="{FF2B5EF4-FFF2-40B4-BE49-F238E27FC236}">
                  <a16:creationId xmlns:a16="http://schemas.microsoft.com/office/drawing/2014/main" id="{66101500-A154-4AEB-8E58-0984DA87643F}"/>
                </a:ext>
              </a:extLst>
            </p:cNvPr>
            <p:cNvSpPr>
              <a:spLocks/>
            </p:cNvSpPr>
            <p:nvPr userDrawn="1"/>
          </p:nvSpPr>
          <p:spPr bwMode="auto">
            <a:xfrm>
              <a:off x="1673226" y="6300789"/>
              <a:ext cx="150813" cy="222250"/>
            </a:xfrm>
            <a:custGeom>
              <a:avLst/>
              <a:gdLst>
                <a:gd name="T0" fmla="*/ 210 w 210"/>
                <a:gd name="T1" fmla="*/ 257 h 305"/>
                <a:gd name="T2" fmla="*/ 210 w 210"/>
                <a:gd name="T3" fmla="*/ 257 h 305"/>
                <a:gd name="T4" fmla="*/ 55 w 210"/>
                <a:gd name="T5" fmla="*/ 257 h 305"/>
                <a:gd name="T6" fmla="*/ 55 w 210"/>
                <a:gd name="T7" fmla="*/ 171 h 305"/>
                <a:gd name="T8" fmla="*/ 194 w 210"/>
                <a:gd name="T9" fmla="*/ 171 h 305"/>
                <a:gd name="T10" fmla="*/ 194 w 210"/>
                <a:gd name="T11" fmla="*/ 125 h 305"/>
                <a:gd name="T12" fmla="*/ 55 w 210"/>
                <a:gd name="T13" fmla="*/ 125 h 305"/>
                <a:gd name="T14" fmla="*/ 55 w 210"/>
                <a:gd name="T15" fmla="*/ 48 h 305"/>
                <a:gd name="T16" fmla="*/ 202 w 210"/>
                <a:gd name="T17" fmla="*/ 48 h 305"/>
                <a:gd name="T18" fmla="*/ 202 w 210"/>
                <a:gd name="T19" fmla="*/ 0 h 305"/>
                <a:gd name="T20" fmla="*/ 0 w 210"/>
                <a:gd name="T21" fmla="*/ 0 h 305"/>
                <a:gd name="T22" fmla="*/ 0 w 210"/>
                <a:gd name="T23" fmla="*/ 305 h 305"/>
                <a:gd name="T24" fmla="*/ 210 w 210"/>
                <a:gd name="T25" fmla="*/ 305 h 305"/>
                <a:gd name="T26" fmla="*/ 210 w 210"/>
                <a:gd name="T27" fmla="*/ 25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0" h="305">
                  <a:moveTo>
                    <a:pt x="210" y="257"/>
                  </a:moveTo>
                  <a:lnTo>
                    <a:pt x="210" y="257"/>
                  </a:lnTo>
                  <a:lnTo>
                    <a:pt x="55" y="257"/>
                  </a:lnTo>
                  <a:lnTo>
                    <a:pt x="55" y="171"/>
                  </a:lnTo>
                  <a:lnTo>
                    <a:pt x="194" y="171"/>
                  </a:lnTo>
                  <a:lnTo>
                    <a:pt x="194" y="125"/>
                  </a:lnTo>
                  <a:lnTo>
                    <a:pt x="55" y="125"/>
                  </a:lnTo>
                  <a:lnTo>
                    <a:pt x="55" y="48"/>
                  </a:lnTo>
                  <a:lnTo>
                    <a:pt x="202" y="48"/>
                  </a:lnTo>
                  <a:lnTo>
                    <a:pt x="202" y="0"/>
                  </a:lnTo>
                  <a:lnTo>
                    <a:pt x="0" y="0"/>
                  </a:lnTo>
                  <a:lnTo>
                    <a:pt x="0" y="305"/>
                  </a:lnTo>
                  <a:lnTo>
                    <a:pt x="210" y="305"/>
                  </a:lnTo>
                  <a:lnTo>
                    <a:pt x="210"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8">
              <a:extLst>
                <a:ext uri="{FF2B5EF4-FFF2-40B4-BE49-F238E27FC236}">
                  <a16:creationId xmlns:a16="http://schemas.microsoft.com/office/drawing/2014/main" id="{C0031D3E-24E7-4047-9246-8FF3F93921B8}"/>
                </a:ext>
              </a:extLst>
            </p:cNvPr>
            <p:cNvSpPr>
              <a:spLocks/>
            </p:cNvSpPr>
            <p:nvPr userDrawn="1"/>
          </p:nvSpPr>
          <p:spPr bwMode="auto">
            <a:xfrm>
              <a:off x="1870076" y="6300789"/>
              <a:ext cx="195263" cy="222250"/>
            </a:xfrm>
            <a:custGeom>
              <a:avLst/>
              <a:gdLst>
                <a:gd name="T0" fmla="*/ 215 w 269"/>
                <a:gd name="T1" fmla="*/ 0 h 305"/>
                <a:gd name="T2" fmla="*/ 215 w 269"/>
                <a:gd name="T3" fmla="*/ 0 h 305"/>
                <a:gd name="T4" fmla="*/ 215 w 269"/>
                <a:gd name="T5" fmla="*/ 228 h 305"/>
                <a:gd name="T6" fmla="*/ 214 w 269"/>
                <a:gd name="T7" fmla="*/ 228 h 305"/>
                <a:gd name="T8" fmla="*/ 72 w 269"/>
                <a:gd name="T9" fmla="*/ 0 h 305"/>
                <a:gd name="T10" fmla="*/ 0 w 269"/>
                <a:gd name="T11" fmla="*/ 0 h 305"/>
                <a:gd name="T12" fmla="*/ 0 w 269"/>
                <a:gd name="T13" fmla="*/ 305 h 305"/>
                <a:gd name="T14" fmla="*/ 54 w 269"/>
                <a:gd name="T15" fmla="*/ 305 h 305"/>
                <a:gd name="T16" fmla="*/ 54 w 269"/>
                <a:gd name="T17" fmla="*/ 70 h 305"/>
                <a:gd name="T18" fmla="*/ 55 w 269"/>
                <a:gd name="T19" fmla="*/ 70 h 305"/>
                <a:gd name="T20" fmla="*/ 200 w 269"/>
                <a:gd name="T21" fmla="*/ 305 h 305"/>
                <a:gd name="T22" fmla="*/ 269 w 269"/>
                <a:gd name="T23" fmla="*/ 305 h 305"/>
                <a:gd name="T24" fmla="*/ 269 w 269"/>
                <a:gd name="T25" fmla="*/ 0 h 305"/>
                <a:gd name="T26" fmla="*/ 215 w 269"/>
                <a:gd name="T2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305">
                  <a:moveTo>
                    <a:pt x="215" y="0"/>
                  </a:moveTo>
                  <a:lnTo>
                    <a:pt x="215" y="0"/>
                  </a:lnTo>
                  <a:lnTo>
                    <a:pt x="215" y="228"/>
                  </a:lnTo>
                  <a:lnTo>
                    <a:pt x="214" y="228"/>
                  </a:lnTo>
                  <a:lnTo>
                    <a:pt x="72" y="0"/>
                  </a:lnTo>
                  <a:lnTo>
                    <a:pt x="0" y="0"/>
                  </a:lnTo>
                  <a:lnTo>
                    <a:pt x="0" y="305"/>
                  </a:lnTo>
                  <a:lnTo>
                    <a:pt x="54" y="305"/>
                  </a:lnTo>
                  <a:lnTo>
                    <a:pt x="54" y="70"/>
                  </a:lnTo>
                  <a:lnTo>
                    <a:pt x="55" y="70"/>
                  </a:lnTo>
                  <a:lnTo>
                    <a:pt x="200" y="305"/>
                  </a:lnTo>
                  <a:lnTo>
                    <a:pt x="269" y="305"/>
                  </a:lnTo>
                  <a:lnTo>
                    <a:pt x="269" y="0"/>
                  </a:lnTo>
                  <a:lnTo>
                    <a:pt x="21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9">
              <a:extLst>
                <a:ext uri="{FF2B5EF4-FFF2-40B4-BE49-F238E27FC236}">
                  <a16:creationId xmlns:a16="http://schemas.microsoft.com/office/drawing/2014/main" id="{33239827-81BE-4296-BC68-BE4FB4EF4CC8}"/>
                </a:ext>
              </a:extLst>
            </p:cNvPr>
            <p:cNvSpPr>
              <a:spLocks/>
            </p:cNvSpPr>
            <p:nvPr userDrawn="1"/>
          </p:nvSpPr>
          <p:spPr bwMode="auto">
            <a:xfrm>
              <a:off x="833438" y="6486526"/>
              <a:ext cx="85725" cy="166688"/>
            </a:xfrm>
            <a:custGeom>
              <a:avLst/>
              <a:gdLst>
                <a:gd name="T0" fmla="*/ 41 w 117"/>
                <a:gd name="T1" fmla="*/ 130 h 227"/>
                <a:gd name="T2" fmla="*/ 41 w 117"/>
                <a:gd name="T3" fmla="*/ 130 h 227"/>
                <a:gd name="T4" fmla="*/ 78 w 117"/>
                <a:gd name="T5" fmla="*/ 188 h 227"/>
                <a:gd name="T6" fmla="*/ 113 w 117"/>
                <a:gd name="T7" fmla="*/ 227 h 227"/>
                <a:gd name="T8" fmla="*/ 93 w 117"/>
                <a:gd name="T9" fmla="*/ 105 h 227"/>
                <a:gd name="T10" fmla="*/ 85 w 117"/>
                <a:gd name="T11" fmla="*/ 90 h 227"/>
                <a:gd name="T12" fmla="*/ 65 w 117"/>
                <a:gd name="T13" fmla="*/ 58 h 227"/>
                <a:gd name="T14" fmla="*/ 0 w 117"/>
                <a:gd name="T15" fmla="*/ 0 h 227"/>
                <a:gd name="T16" fmla="*/ 34 w 117"/>
                <a:gd name="T17" fmla="*/ 116 h 227"/>
                <a:gd name="T18" fmla="*/ 41 w 117"/>
                <a:gd name="T19" fmla="*/ 1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227">
                  <a:moveTo>
                    <a:pt x="41" y="130"/>
                  </a:moveTo>
                  <a:lnTo>
                    <a:pt x="41" y="130"/>
                  </a:lnTo>
                  <a:cubicBezTo>
                    <a:pt x="51" y="150"/>
                    <a:pt x="64" y="169"/>
                    <a:pt x="78" y="188"/>
                  </a:cubicBezTo>
                  <a:cubicBezTo>
                    <a:pt x="89" y="202"/>
                    <a:pt x="100" y="215"/>
                    <a:pt x="113" y="227"/>
                  </a:cubicBezTo>
                  <a:cubicBezTo>
                    <a:pt x="117" y="184"/>
                    <a:pt x="110" y="142"/>
                    <a:pt x="93" y="105"/>
                  </a:cubicBezTo>
                  <a:cubicBezTo>
                    <a:pt x="90" y="100"/>
                    <a:pt x="88" y="95"/>
                    <a:pt x="85" y="90"/>
                  </a:cubicBezTo>
                  <a:cubicBezTo>
                    <a:pt x="79" y="79"/>
                    <a:pt x="72" y="68"/>
                    <a:pt x="65" y="58"/>
                  </a:cubicBezTo>
                  <a:cubicBezTo>
                    <a:pt x="46" y="34"/>
                    <a:pt x="24" y="15"/>
                    <a:pt x="0" y="0"/>
                  </a:cubicBezTo>
                  <a:cubicBezTo>
                    <a:pt x="5" y="40"/>
                    <a:pt x="16" y="79"/>
                    <a:pt x="34" y="116"/>
                  </a:cubicBezTo>
                  <a:cubicBezTo>
                    <a:pt x="36" y="120"/>
                    <a:pt x="39" y="125"/>
                    <a:pt x="41" y="13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0">
              <a:extLst>
                <a:ext uri="{FF2B5EF4-FFF2-40B4-BE49-F238E27FC236}">
                  <a16:creationId xmlns:a16="http://schemas.microsoft.com/office/drawing/2014/main" id="{541E9C79-8968-4FFB-AEF2-0F214E78ECFA}"/>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95 w 98"/>
                <a:gd name="T5" fmla="*/ 71 h 256"/>
                <a:gd name="T6" fmla="*/ 95 w 98"/>
                <a:gd name="T7" fmla="*/ 0 h 256"/>
                <a:gd name="T8" fmla="*/ 3 w 98"/>
                <a:gd name="T9" fmla="*/ 206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52" y="207"/>
                    <a:pt x="86" y="143"/>
                    <a:pt x="95" y="71"/>
                  </a:cubicBezTo>
                  <a:cubicBezTo>
                    <a:pt x="98" y="47"/>
                    <a:pt x="98" y="23"/>
                    <a:pt x="95" y="0"/>
                  </a:cubicBezTo>
                  <a:cubicBezTo>
                    <a:pt x="45" y="58"/>
                    <a:pt x="13" y="129"/>
                    <a:pt x="3" y="206"/>
                  </a:cubicBezTo>
                  <a:cubicBezTo>
                    <a:pt x="1" y="223"/>
                    <a:pt x="0" y="239"/>
                    <a:pt x="0" y="2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1">
              <a:extLst>
                <a:ext uri="{FF2B5EF4-FFF2-40B4-BE49-F238E27FC236}">
                  <a16:creationId xmlns:a16="http://schemas.microsoft.com/office/drawing/2014/main" id="{F7906A32-0F86-4D88-93DB-C9D503C87DB5}"/>
                </a:ext>
              </a:extLst>
            </p:cNvPr>
            <p:cNvSpPr>
              <a:spLocks/>
            </p:cNvSpPr>
            <p:nvPr userDrawn="1"/>
          </p:nvSpPr>
          <p:spPr bwMode="auto">
            <a:xfrm>
              <a:off x="584201" y="6473826"/>
              <a:ext cx="274638" cy="150813"/>
            </a:xfrm>
            <a:custGeom>
              <a:avLst/>
              <a:gdLst>
                <a:gd name="T0" fmla="*/ 114 w 379"/>
                <a:gd name="T1" fmla="*/ 80 h 207"/>
                <a:gd name="T2" fmla="*/ 114 w 379"/>
                <a:gd name="T3" fmla="*/ 80 h 207"/>
                <a:gd name="T4" fmla="*/ 222 w 379"/>
                <a:gd name="T5" fmla="*/ 43 h 207"/>
                <a:gd name="T6" fmla="*/ 245 w 379"/>
                <a:gd name="T7" fmla="*/ 44 h 207"/>
                <a:gd name="T8" fmla="*/ 364 w 379"/>
                <a:gd name="T9" fmla="*/ 112 h 207"/>
                <a:gd name="T10" fmla="*/ 379 w 379"/>
                <a:gd name="T11" fmla="*/ 135 h 207"/>
                <a:gd name="T12" fmla="*/ 345 w 379"/>
                <a:gd name="T13" fmla="*/ 19 h 207"/>
                <a:gd name="T14" fmla="*/ 304 w 379"/>
                <a:gd name="T15" fmla="*/ 0 h 207"/>
                <a:gd name="T16" fmla="*/ 136 w 379"/>
                <a:gd name="T17" fmla="*/ 51 h 207"/>
                <a:gd name="T18" fmla="*/ 97 w 379"/>
                <a:gd name="T19" fmla="*/ 48 h 207"/>
                <a:gd name="T20" fmla="*/ 68 w 379"/>
                <a:gd name="T21" fmla="*/ 43 h 207"/>
                <a:gd name="T22" fmla="*/ 0 w 379"/>
                <a:gd name="T23" fmla="*/ 142 h 207"/>
                <a:gd name="T24" fmla="*/ 45 w 379"/>
                <a:gd name="T25" fmla="*/ 207 h 207"/>
                <a:gd name="T26" fmla="*/ 46 w 379"/>
                <a:gd name="T27" fmla="*/ 199 h 207"/>
                <a:gd name="T28" fmla="*/ 114 w 379"/>
                <a:gd name="T29" fmla="*/ 8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9" h="207">
                  <a:moveTo>
                    <a:pt x="114" y="80"/>
                  </a:moveTo>
                  <a:lnTo>
                    <a:pt x="114" y="80"/>
                  </a:lnTo>
                  <a:cubicBezTo>
                    <a:pt x="145" y="56"/>
                    <a:pt x="183" y="43"/>
                    <a:pt x="222" y="43"/>
                  </a:cubicBezTo>
                  <a:cubicBezTo>
                    <a:pt x="230" y="43"/>
                    <a:pt x="238" y="44"/>
                    <a:pt x="245" y="44"/>
                  </a:cubicBezTo>
                  <a:cubicBezTo>
                    <a:pt x="293" y="50"/>
                    <a:pt x="335" y="75"/>
                    <a:pt x="364" y="112"/>
                  </a:cubicBezTo>
                  <a:cubicBezTo>
                    <a:pt x="369" y="119"/>
                    <a:pt x="374" y="127"/>
                    <a:pt x="379" y="135"/>
                  </a:cubicBezTo>
                  <a:cubicBezTo>
                    <a:pt x="361" y="98"/>
                    <a:pt x="350" y="59"/>
                    <a:pt x="345" y="19"/>
                  </a:cubicBezTo>
                  <a:cubicBezTo>
                    <a:pt x="332" y="11"/>
                    <a:pt x="318" y="5"/>
                    <a:pt x="304" y="0"/>
                  </a:cubicBezTo>
                  <a:cubicBezTo>
                    <a:pt x="254" y="33"/>
                    <a:pt x="196" y="51"/>
                    <a:pt x="136" y="51"/>
                  </a:cubicBezTo>
                  <a:cubicBezTo>
                    <a:pt x="123" y="51"/>
                    <a:pt x="110" y="50"/>
                    <a:pt x="97" y="48"/>
                  </a:cubicBezTo>
                  <a:cubicBezTo>
                    <a:pt x="87" y="47"/>
                    <a:pt x="77" y="45"/>
                    <a:pt x="68" y="43"/>
                  </a:cubicBezTo>
                  <a:cubicBezTo>
                    <a:pt x="37" y="70"/>
                    <a:pt x="14" y="104"/>
                    <a:pt x="0" y="142"/>
                  </a:cubicBezTo>
                  <a:cubicBezTo>
                    <a:pt x="13" y="165"/>
                    <a:pt x="28" y="186"/>
                    <a:pt x="45" y="207"/>
                  </a:cubicBezTo>
                  <a:cubicBezTo>
                    <a:pt x="45" y="204"/>
                    <a:pt x="45" y="201"/>
                    <a:pt x="46" y="199"/>
                  </a:cubicBezTo>
                  <a:cubicBezTo>
                    <a:pt x="52" y="152"/>
                    <a:pt x="76" y="110"/>
                    <a:pt x="114" y="80"/>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2">
              <a:extLst>
                <a:ext uri="{FF2B5EF4-FFF2-40B4-BE49-F238E27FC236}">
                  <a16:creationId xmlns:a16="http://schemas.microsoft.com/office/drawing/2014/main" id="{5A26E30B-676F-4E8C-88D9-446BFA425F20}"/>
                </a:ext>
              </a:extLst>
            </p:cNvPr>
            <p:cNvSpPr>
              <a:spLocks/>
            </p:cNvSpPr>
            <p:nvPr userDrawn="1"/>
          </p:nvSpPr>
          <p:spPr bwMode="auto">
            <a:xfrm>
              <a:off x="633413" y="6457951"/>
              <a:ext cx="169863" cy="52388"/>
            </a:xfrm>
            <a:custGeom>
              <a:avLst/>
              <a:gdLst>
                <a:gd name="T0" fmla="*/ 10 w 236"/>
                <a:gd name="T1" fmla="*/ 56 h 72"/>
                <a:gd name="T2" fmla="*/ 10 w 236"/>
                <a:gd name="T3" fmla="*/ 56 h 72"/>
                <a:gd name="T4" fmla="*/ 0 w 236"/>
                <a:gd name="T5" fmla="*/ 64 h 72"/>
                <a:gd name="T6" fmla="*/ 29 w 236"/>
                <a:gd name="T7" fmla="*/ 69 h 72"/>
                <a:gd name="T8" fmla="*/ 68 w 236"/>
                <a:gd name="T9" fmla="*/ 72 h 72"/>
                <a:gd name="T10" fmla="*/ 236 w 236"/>
                <a:gd name="T11" fmla="*/ 21 h 72"/>
                <a:gd name="T12" fmla="*/ 185 w 236"/>
                <a:gd name="T13" fmla="*/ 8 h 72"/>
                <a:gd name="T14" fmla="*/ 10 w 236"/>
                <a:gd name="T15" fmla="*/ 56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72">
                  <a:moveTo>
                    <a:pt x="10" y="56"/>
                  </a:moveTo>
                  <a:lnTo>
                    <a:pt x="10" y="56"/>
                  </a:lnTo>
                  <a:cubicBezTo>
                    <a:pt x="7" y="58"/>
                    <a:pt x="3" y="61"/>
                    <a:pt x="0" y="64"/>
                  </a:cubicBezTo>
                  <a:cubicBezTo>
                    <a:pt x="9" y="66"/>
                    <a:pt x="19" y="68"/>
                    <a:pt x="29" y="69"/>
                  </a:cubicBezTo>
                  <a:cubicBezTo>
                    <a:pt x="42" y="71"/>
                    <a:pt x="55" y="72"/>
                    <a:pt x="68" y="72"/>
                  </a:cubicBezTo>
                  <a:cubicBezTo>
                    <a:pt x="128" y="72"/>
                    <a:pt x="186" y="54"/>
                    <a:pt x="236" y="21"/>
                  </a:cubicBezTo>
                  <a:cubicBezTo>
                    <a:pt x="219" y="15"/>
                    <a:pt x="202" y="10"/>
                    <a:pt x="185" y="8"/>
                  </a:cubicBezTo>
                  <a:cubicBezTo>
                    <a:pt x="122" y="0"/>
                    <a:pt x="60" y="17"/>
                    <a:pt x="10" y="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23">
              <a:extLst>
                <a:ext uri="{FF2B5EF4-FFF2-40B4-BE49-F238E27FC236}">
                  <a16:creationId xmlns:a16="http://schemas.microsoft.com/office/drawing/2014/main" id="{69637443-5CD5-496D-9739-06EFA14CF245}"/>
                </a:ext>
              </a:extLst>
            </p:cNvPr>
            <p:cNvSpPr>
              <a:spLocks/>
            </p:cNvSpPr>
            <p:nvPr userDrawn="1"/>
          </p:nvSpPr>
          <p:spPr bwMode="auto">
            <a:xfrm>
              <a:off x="895351" y="6553201"/>
              <a:ext cx="6350" cy="11113"/>
            </a:xfrm>
            <a:custGeom>
              <a:avLst/>
              <a:gdLst>
                <a:gd name="T0" fmla="*/ 8 w 8"/>
                <a:gd name="T1" fmla="*/ 15 h 15"/>
                <a:gd name="T2" fmla="*/ 8 w 8"/>
                <a:gd name="T3" fmla="*/ 15 h 15"/>
                <a:gd name="T4" fmla="*/ 0 w 8"/>
                <a:gd name="T5" fmla="*/ 0 h 15"/>
                <a:gd name="T6" fmla="*/ 8 w 8"/>
                <a:gd name="T7" fmla="*/ 15 h 15"/>
              </a:gdLst>
              <a:ahLst/>
              <a:cxnLst>
                <a:cxn ang="0">
                  <a:pos x="T0" y="T1"/>
                </a:cxn>
                <a:cxn ang="0">
                  <a:pos x="T2" y="T3"/>
                </a:cxn>
                <a:cxn ang="0">
                  <a:pos x="T4" y="T5"/>
                </a:cxn>
                <a:cxn ang="0">
                  <a:pos x="T6" y="T7"/>
                </a:cxn>
              </a:cxnLst>
              <a:rect l="0" t="0" r="r" b="b"/>
              <a:pathLst>
                <a:path w="8" h="15">
                  <a:moveTo>
                    <a:pt x="8" y="15"/>
                  </a:moveTo>
                  <a:lnTo>
                    <a:pt x="8" y="15"/>
                  </a:lnTo>
                  <a:cubicBezTo>
                    <a:pt x="5" y="10"/>
                    <a:pt x="3" y="5"/>
                    <a:pt x="0" y="0"/>
                  </a:cubicBezTo>
                  <a:cubicBezTo>
                    <a:pt x="3" y="5"/>
                    <a:pt x="5" y="10"/>
                    <a:pt x="8" y="15"/>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24">
              <a:extLst>
                <a:ext uri="{FF2B5EF4-FFF2-40B4-BE49-F238E27FC236}">
                  <a16:creationId xmlns:a16="http://schemas.microsoft.com/office/drawing/2014/main" id="{819A08BA-FF22-48E3-BFE3-072EE69DB3EE}"/>
                </a:ext>
              </a:extLst>
            </p:cNvPr>
            <p:cNvSpPr>
              <a:spLocks/>
            </p:cNvSpPr>
            <p:nvPr userDrawn="1"/>
          </p:nvSpPr>
          <p:spPr bwMode="auto">
            <a:xfrm>
              <a:off x="828676" y="6581776"/>
              <a:ext cx="87313" cy="153988"/>
            </a:xfrm>
            <a:custGeom>
              <a:avLst/>
              <a:gdLst>
                <a:gd name="T0" fmla="*/ 120 w 120"/>
                <a:gd name="T1" fmla="*/ 97 h 211"/>
                <a:gd name="T2" fmla="*/ 120 w 120"/>
                <a:gd name="T3" fmla="*/ 97 h 211"/>
                <a:gd name="T4" fmla="*/ 85 w 120"/>
                <a:gd name="T5" fmla="*/ 58 h 211"/>
                <a:gd name="T6" fmla="*/ 48 w 120"/>
                <a:gd name="T7" fmla="*/ 0 h 211"/>
                <a:gd name="T8" fmla="*/ 62 w 120"/>
                <a:gd name="T9" fmla="*/ 95 h 211"/>
                <a:gd name="T10" fmla="*/ 0 w 120"/>
                <a:gd name="T11" fmla="*/ 209 h 211"/>
                <a:gd name="T12" fmla="*/ 78 w 120"/>
                <a:gd name="T13" fmla="*/ 208 h 211"/>
                <a:gd name="T14" fmla="*/ 119 w 120"/>
                <a:gd name="T15" fmla="*/ 102 h 211"/>
                <a:gd name="T16" fmla="*/ 120 w 120"/>
                <a:gd name="T17"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11">
                  <a:moveTo>
                    <a:pt x="120" y="97"/>
                  </a:moveTo>
                  <a:lnTo>
                    <a:pt x="120" y="97"/>
                  </a:lnTo>
                  <a:cubicBezTo>
                    <a:pt x="107" y="85"/>
                    <a:pt x="96" y="72"/>
                    <a:pt x="85" y="58"/>
                  </a:cubicBezTo>
                  <a:cubicBezTo>
                    <a:pt x="71" y="39"/>
                    <a:pt x="58" y="20"/>
                    <a:pt x="48" y="0"/>
                  </a:cubicBezTo>
                  <a:cubicBezTo>
                    <a:pt x="61" y="30"/>
                    <a:pt x="66" y="62"/>
                    <a:pt x="62" y="95"/>
                  </a:cubicBezTo>
                  <a:cubicBezTo>
                    <a:pt x="56" y="141"/>
                    <a:pt x="33" y="181"/>
                    <a:pt x="0" y="209"/>
                  </a:cubicBezTo>
                  <a:cubicBezTo>
                    <a:pt x="26" y="211"/>
                    <a:pt x="53" y="210"/>
                    <a:pt x="78" y="208"/>
                  </a:cubicBezTo>
                  <a:cubicBezTo>
                    <a:pt x="100" y="177"/>
                    <a:pt x="114" y="141"/>
                    <a:pt x="119" y="102"/>
                  </a:cubicBezTo>
                  <a:cubicBezTo>
                    <a:pt x="119" y="100"/>
                    <a:pt x="119" y="99"/>
                    <a:pt x="120" y="97"/>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25">
              <a:extLst>
                <a:ext uri="{FF2B5EF4-FFF2-40B4-BE49-F238E27FC236}">
                  <a16:creationId xmlns:a16="http://schemas.microsoft.com/office/drawing/2014/main" id="{366473DB-FCE9-44B5-AAEF-48FE1C9425F3}"/>
                </a:ext>
              </a:extLst>
            </p:cNvPr>
            <p:cNvSpPr>
              <a:spLocks/>
            </p:cNvSpPr>
            <p:nvPr userDrawn="1"/>
          </p:nvSpPr>
          <p:spPr bwMode="auto">
            <a:xfrm>
              <a:off x="901701" y="6564314"/>
              <a:ext cx="128588" cy="139700"/>
            </a:xfrm>
            <a:custGeom>
              <a:avLst/>
              <a:gdLst>
                <a:gd name="T0" fmla="*/ 31 w 179"/>
                <a:gd name="T1" fmla="*/ 47 h 192"/>
                <a:gd name="T2" fmla="*/ 31 w 179"/>
                <a:gd name="T3" fmla="*/ 47 h 192"/>
                <a:gd name="T4" fmla="*/ 0 w 179"/>
                <a:gd name="T5" fmla="*/ 0 h 192"/>
                <a:gd name="T6" fmla="*/ 20 w 179"/>
                <a:gd name="T7" fmla="*/ 122 h 192"/>
                <a:gd name="T8" fmla="*/ 118 w 179"/>
                <a:gd name="T9" fmla="*/ 192 h 192"/>
                <a:gd name="T10" fmla="*/ 179 w 179"/>
                <a:gd name="T11" fmla="*/ 156 h 192"/>
                <a:gd name="T12" fmla="*/ 31 w 179"/>
                <a:gd name="T13" fmla="*/ 47 h 192"/>
              </a:gdLst>
              <a:ahLst/>
              <a:cxnLst>
                <a:cxn ang="0">
                  <a:pos x="T0" y="T1"/>
                </a:cxn>
                <a:cxn ang="0">
                  <a:pos x="T2" y="T3"/>
                </a:cxn>
                <a:cxn ang="0">
                  <a:pos x="T4" y="T5"/>
                </a:cxn>
                <a:cxn ang="0">
                  <a:pos x="T6" y="T7"/>
                </a:cxn>
                <a:cxn ang="0">
                  <a:pos x="T8" y="T9"/>
                </a:cxn>
                <a:cxn ang="0">
                  <a:pos x="T10" y="T11"/>
                </a:cxn>
                <a:cxn ang="0">
                  <a:pos x="T12" y="T13"/>
                </a:cxn>
              </a:cxnLst>
              <a:rect l="0" t="0" r="r" b="b"/>
              <a:pathLst>
                <a:path w="179" h="192">
                  <a:moveTo>
                    <a:pt x="31" y="47"/>
                  </a:moveTo>
                  <a:lnTo>
                    <a:pt x="31" y="47"/>
                  </a:lnTo>
                  <a:cubicBezTo>
                    <a:pt x="19" y="32"/>
                    <a:pt x="9" y="16"/>
                    <a:pt x="0" y="0"/>
                  </a:cubicBezTo>
                  <a:cubicBezTo>
                    <a:pt x="17" y="37"/>
                    <a:pt x="24" y="79"/>
                    <a:pt x="20" y="122"/>
                  </a:cubicBezTo>
                  <a:cubicBezTo>
                    <a:pt x="49" y="151"/>
                    <a:pt x="82" y="174"/>
                    <a:pt x="118" y="192"/>
                  </a:cubicBezTo>
                  <a:cubicBezTo>
                    <a:pt x="139" y="182"/>
                    <a:pt x="160" y="170"/>
                    <a:pt x="179" y="156"/>
                  </a:cubicBezTo>
                  <a:cubicBezTo>
                    <a:pt x="121" y="135"/>
                    <a:pt x="69" y="98"/>
                    <a:pt x="31" y="47"/>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6">
              <a:extLst>
                <a:ext uri="{FF2B5EF4-FFF2-40B4-BE49-F238E27FC236}">
                  <a16:creationId xmlns:a16="http://schemas.microsoft.com/office/drawing/2014/main" id="{2E0EB909-30DC-45D0-A3E6-8C66F44C8123}"/>
                </a:ext>
              </a:extLst>
            </p:cNvPr>
            <p:cNvSpPr>
              <a:spLocks/>
            </p:cNvSpPr>
            <p:nvPr userDrawn="1"/>
          </p:nvSpPr>
          <p:spPr bwMode="auto">
            <a:xfrm>
              <a:off x="831851" y="6178551"/>
              <a:ext cx="241300" cy="374650"/>
            </a:xfrm>
            <a:custGeom>
              <a:avLst/>
              <a:gdLst>
                <a:gd name="T0" fmla="*/ 95 w 334"/>
                <a:gd name="T1" fmla="*/ 118 h 513"/>
                <a:gd name="T2" fmla="*/ 95 w 334"/>
                <a:gd name="T3" fmla="*/ 118 h 513"/>
                <a:gd name="T4" fmla="*/ 95 w 334"/>
                <a:gd name="T5" fmla="*/ 189 h 513"/>
                <a:gd name="T6" fmla="*/ 0 w 334"/>
                <a:gd name="T7" fmla="*/ 374 h 513"/>
                <a:gd name="T8" fmla="*/ 3 w 334"/>
                <a:gd name="T9" fmla="*/ 423 h 513"/>
                <a:gd name="T10" fmla="*/ 68 w 334"/>
                <a:gd name="T11" fmla="*/ 481 h 513"/>
                <a:gd name="T12" fmla="*/ 88 w 334"/>
                <a:gd name="T13" fmla="*/ 513 h 513"/>
                <a:gd name="T14" fmla="*/ 60 w 334"/>
                <a:gd name="T15" fmla="*/ 332 h 513"/>
                <a:gd name="T16" fmla="*/ 186 w 334"/>
                <a:gd name="T17" fmla="*/ 112 h 513"/>
                <a:gd name="T18" fmla="*/ 334 w 334"/>
                <a:gd name="T19" fmla="*/ 47 h 513"/>
                <a:gd name="T20" fmla="*/ 281 w 334"/>
                <a:gd name="T21" fmla="*/ 0 h 513"/>
                <a:gd name="T22" fmla="*/ 150 w 334"/>
                <a:gd name="T23" fmla="*/ 66 h 513"/>
                <a:gd name="T24" fmla="*/ 95 w 334"/>
                <a:gd name="T25" fmla="*/ 11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513">
                  <a:moveTo>
                    <a:pt x="95" y="118"/>
                  </a:moveTo>
                  <a:lnTo>
                    <a:pt x="95" y="118"/>
                  </a:lnTo>
                  <a:cubicBezTo>
                    <a:pt x="98" y="141"/>
                    <a:pt x="98" y="165"/>
                    <a:pt x="95" y="189"/>
                  </a:cubicBezTo>
                  <a:cubicBezTo>
                    <a:pt x="86" y="261"/>
                    <a:pt x="52" y="325"/>
                    <a:pt x="0" y="374"/>
                  </a:cubicBezTo>
                  <a:cubicBezTo>
                    <a:pt x="0" y="390"/>
                    <a:pt x="1" y="407"/>
                    <a:pt x="3" y="423"/>
                  </a:cubicBezTo>
                  <a:cubicBezTo>
                    <a:pt x="27" y="438"/>
                    <a:pt x="49" y="457"/>
                    <a:pt x="68" y="481"/>
                  </a:cubicBezTo>
                  <a:cubicBezTo>
                    <a:pt x="75" y="491"/>
                    <a:pt x="82" y="502"/>
                    <a:pt x="88" y="513"/>
                  </a:cubicBezTo>
                  <a:cubicBezTo>
                    <a:pt x="62" y="457"/>
                    <a:pt x="52" y="394"/>
                    <a:pt x="60" y="332"/>
                  </a:cubicBezTo>
                  <a:cubicBezTo>
                    <a:pt x="71" y="244"/>
                    <a:pt x="116" y="166"/>
                    <a:pt x="186" y="112"/>
                  </a:cubicBezTo>
                  <a:cubicBezTo>
                    <a:pt x="230" y="78"/>
                    <a:pt x="281" y="56"/>
                    <a:pt x="334" y="47"/>
                  </a:cubicBezTo>
                  <a:cubicBezTo>
                    <a:pt x="318" y="30"/>
                    <a:pt x="300" y="14"/>
                    <a:pt x="281" y="0"/>
                  </a:cubicBezTo>
                  <a:cubicBezTo>
                    <a:pt x="234" y="13"/>
                    <a:pt x="190" y="36"/>
                    <a:pt x="150" y="66"/>
                  </a:cubicBezTo>
                  <a:cubicBezTo>
                    <a:pt x="130" y="82"/>
                    <a:pt x="112" y="99"/>
                    <a:pt x="95" y="118"/>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7">
              <a:extLst>
                <a:ext uri="{FF2B5EF4-FFF2-40B4-BE49-F238E27FC236}">
                  <a16:creationId xmlns:a16="http://schemas.microsoft.com/office/drawing/2014/main" id="{7C69E936-9C31-4386-B441-FD40AD8928CD}"/>
                </a:ext>
              </a:extLst>
            </p:cNvPr>
            <p:cNvSpPr>
              <a:spLocks/>
            </p:cNvSpPr>
            <p:nvPr userDrawn="1"/>
          </p:nvSpPr>
          <p:spPr bwMode="auto">
            <a:xfrm>
              <a:off x="858838" y="6572251"/>
              <a:ext cx="4763" cy="9525"/>
            </a:xfrm>
            <a:custGeom>
              <a:avLst/>
              <a:gdLst>
                <a:gd name="T0" fmla="*/ 7 w 7"/>
                <a:gd name="T1" fmla="*/ 14 h 14"/>
                <a:gd name="T2" fmla="*/ 7 w 7"/>
                <a:gd name="T3" fmla="*/ 14 h 14"/>
                <a:gd name="T4" fmla="*/ 0 w 7"/>
                <a:gd name="T5" fmla="*/ 0 h 14"/>
                <a:gd name="T6" fmla="*/ 7 w 7"/>
                <a:gd name="T7" fmla="*/ 14 h 14"/>
              </a:gdLst>
              <a:ahLst/>
              <a:cxnLst>
                <a:cxn ang="0">
                  <a:pos x="T0" y="T1"/>
                </a:cxn>
                <a:cxn ang="0">
                  <a:pos x="T2" y="T3"/>
                </a:cxn>
                <a:cxn ang="0">
                  <a:pos x="T4" y="T5"/>
                </a:cxn>
                <a:cxn ang="0">
                  <a:pos x="T6" y="T7"/>
                </a:cxn>
              </a:cxnLst>
              <a:rect l="0" t="0" r="r" b="b"/>
              <a:pathLst>
                <a:path w="7" h="14">
                  <a:moveTo>
                    <a:pt x="7" y="14"/>
                  </a:moveTo>
                  <a:lnTo>
                    <a:pt x="7" y="14"/>
                  </a:lnTo>
                  <a:cubicBezTo>
                    <a:pt x="4" y="9"/>
                    <a:pt x="2" y="5"/>
                    <a:pt x="0" y="0"/>
                  </a:cubicBezTo>
                  <a:cubicBezTo>
                    <a:pt x="2" y="4"/>
                    <a:pt x="5" y="9"/>
                    <a:pt x="7" y="14"/>
                  </a:cubicBezTo>
                  <a:close/>
                </a:path>
              </a:pathLst>
            </a:custGeom>
            <a:solidFill>
              <a:srgbClr val="7F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8">
              <a:extLst>
                <a:ext uri="{FF2B5EF4-FFF2-40B4-BE49-F238E27FC236}">
                  <a16:creationId xmlns:a16="http://schemas.microsoft.com/office/drawing/2014/main" id="{023F5161-0C66-4E31-9A88-DF26651080C2}"/>
                </a:ext>
              </a:extLst>
            </p:cNvPr>
            <p:cNvSpPr>
              <a:spLocks/>
            </p:cNvSpPr>
            <p:nvPr userDrawn="1"/>
          </p:nvSpPr>
          <p:spPr bwMode="auto">
            <a:xfrm>
              <a:off x="833438" y="6486526"/>
              <a:ext cx="82550" cy="166688"/>
            </a:xfrm>
            <a:custGeom>
              <a:avLst/>
              <a:gdLst>
                <a:gd name="T0" fmla="*/ 113 w 114"/>
                <a:gd name="T1" fmla="*/ 227 h 227"/>
                <a:gd name="T2" fmla="*/ 113 w 114"/>
                <a:gd name="T3" fmla="*/ 227 h 227"/>
                <a:gd name="T4" fmla="*/ 78 w 114"/>
                <a:gd name="T5" fmla="*/ 188 h 227"/>
                <a:gd name="T6" fmla="*/ 41 w 114"/>
                <a:gd name="T7" fmla="*/ 130 h 227"/>
                <a:gd name="T8" fmla="*/ 34 w 114"/>
                <a:gd name="T9" fmla="*/ 116 h 227"/>
                <a:gd name="T10" fmla="*/ 0 w 114"/>
                <a:gd name="T11" fmla="*/ 0 h 227"/>
                <a:gd name="T12" fmla="*/ 65 w 114"/>
                <a:gd name="T13" fmla="*/ 58 h 227"/>
                <a:gd name="T14" fmla="*/ 65 w 114"/>
                <a:gd name="T15" fmla="*/ 58 h 227"/>
                <a:gd name="T16" fmla="*/ 85 w 114"/>
                <a:gd name="T17" fmla="*/ 90 h 227"/>
                <a:gd name="T18" fmla="*/ 93 w 114"/>
                <a:gd name="T19" fmla="*/ 105 h 227"/>
                <a:gd name="T20" fmla="*/ 114 w 114"/>
                <a:gd name="T21" fmla="*/ 202 h 227"/>
                <a:gd name="T22" fmla="*/ 113 w 114"/>
                <a:gd name="T23"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227">
                  <a:moveTo>
                    <a:pt x="113" y="227"/>
                  </a:moveTo>
                  <a:lnTo>
                    <a:pt x="113" y="227"/>
                  </a:lnTo>
                  <a:cubicBezTo>
                    <a:pt x="100" y="215"/>
                    <a:pt x="89" y="202"/>
                    <a:pt x="78" y="188"/>
                  </a:cubicBezTo>
                  <a:cubicBezTo>
                    <a:pt x="64" y="169"/>
                    <a:pt x="51" y="150"/>
                    <a:pt x="41" y="130"/>
                  </a:cubicBezTo>
                  <a:cubicBezTo>
                    <a:pt x="39" y="125"/>
                    <a:pt x="36" y="120"/>
                    <a:pt x="34" y="116"/>
                  </a:cubicBezTo>
                  <a:cubicBezTo>
                    <a:pt x="16" y="79"/>
                    <a:pt x="5" y="40"/>
                    <a:pt x="0" y="0"/>
                  </a:cubicBezTo>
                  <a:cubicBezTo>
                    <a:pt x="24" y="15"/>
                    <a:pt x="46" y="34"/>
                    <a:pt x="65" y="58"/>
                  </a:cubicBezTo>
                  <a:cubicBezTo>
                    <a:pt x="65" y="58"/>
                    <a:pt x="65" y="58"/>
                    <a:pt x="65" y="58"/>
                  </a:cubicBezTo>
                  <a:cubicBezTo>
                    <a:pt x="73" y="68"/>
                    <a:pt x="79" y="79"/>
                    <a:pt x="85" y="90"/>
                  </a:cubicBezTo>
                  <a:cubicBezTo>
                    <a:pt x="88" y="95"/>
                    <a:pt x="90" y="100"/>
                    <a:pt x="93" y="105"/>
                  </a:cubicBezTo>
                  <a:cubicBezTo>
                    <a:pt x="107" y="135"/>
                    <a:pt x="114" y="168"/>
                    <a:pt x="114" y="202"/>
                  </a:cubicBezTo>
                  <a:cubicBezTo>
                    <a:pt x="114" y="210"/>
                    <a:pt x="113" y="219"/>
                    <a:pt x="113" y="227"/>
                  </a:cubicBezTo>
                  <a:close/>
                </a:path>
              </a:pathLst>
            </a:custGeom>
            <a:solidFill>
              <a:srgbClr val="4660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9">
              <a:extLst>
                <a:ext uri="{FF2B5EF4-FFF2-40B4-BE49-F238E27FC236}">
                  <a16:creationId xmlns:a16="http://schemas.microsoft.com/office/drawing/2014/main" id="{78EB1C91-D57E-4AB0-9E1B-8CD1E78BF452}"/>
                </a:ext>
              </a:extLst>
            </p:cNvPr>
            <p:cNvSpPr>
              <a:spLocks noEditPoints="1"/>
            </p:cNvSpPr>
            <p:nvPr userDrawn="1"/>
          </p:nvSpPr>
          <p:spPr bwMode="auto">
            <a:xfrm>
              <a:off x="833438" y="6486526"/>
              <a:ext cx="61913" cy="66675"/>
            </a:xfrm>
            <a:custGeom>
              <a:avLst/>
              <a:gdLst>
                <a:gd name="T0" fmla="*/ 85 w 85"/>
                <a:gd name="T1" fmla="*/ 90 h 90"/>
                <a:gd name="T2" fmla="*/ 85 w 85"/>
                <a:gd name="T3" fmla="*/ 90 h 90"/>
                <a:gd name="T4" fmla="*/ 65 w 85"/>
                <a:gd name="T5" fmla="*/ 58 h 90"/>
                <a:gd name="T6" fmla="*/ 85 w 85"/>
                <a:gd name="T7" fmla="*/ 90 h 90"/>
                <a:gd name="T8" fmla="*/ 65 w 85"/>
                <a:gd name="T9" fmla="*/ 58 h 90"/>
                <a:gd name="T10" fmla="*/ 65 w 85"/>
                <a:gd name="T11" fmla="*/ 58 h 90"/>
                <a:gd name="T12" fmla="*/ 0 w 85"/>
                <a:gd name="T13" fmla="*/ 0 h 90"/>
                <a:gd name="T14" fmla="*/ 65 w 85"/>
                <a:gd name="T15" fmla="*/ 58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0">
                  <a:moveTo>
                    <a:pt x="85" y="90"/>
                  </a:moveTo>
                  <a:lnTo>
                    <a:pt x="85" y="90"/>
                  </a:lnTo>
                  <a:cubicBezTo>
                    <a:pt x="79" y="79"/>
                    <a:pt x="73" y="68"/>
                    <a:pt x="65" y="58"/>
                  </a:cubicBezTo>
                  <a:cubicBezTo>
                    <a:pt x="73" y="68"/>
                    <a:pt x="79" y="79"/>
                    <a:pt x="85" y="90"/>
                  </a:cubicBezTo>
                  <a:close/>
                  <a:moveTo>
                    <a:pt x="65" y="58"/>
                  </a:moveTo>
                  <a:lnTo>
                    <a:pt x="65" y="58"/>
                  </a:lnTo>
                  <a:cubicBezTo>
                    <a:pt x="46" y="34"/>
                    <a:pt x="24" y="15"/>
                    <a:pt x="0" y="0"/>
                  </a:cubicBezTo>
                  <a:cubicBezTo>
                    <a:pt x="24" y="15"/>
                    <a:pt x="46" y="34"/>
                    <a:pt x="65" y="58"/>
                  </a:cubicBezTo>
                  <a:close/>
                </a:path>
              </a:pathLst>
            </a:custGeom>
            <a:solidFill>
              <a:srgbClr val="3B4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0">
              <a:extLst>
                <a:ext uri="{FF2B5EF4-FFF2-40B4-BE49-F238E27FC236}">
                  <a16:creationId xmlns:a16="http://schemas.microsoft.com/office/drawing/2014/main" id="{928F5E91-9DE4-4834-A10D-1AF0FC7B4AD1}"/>
                </a:ext>
              </a:extLst>
            </p:cNvPr>
            <p:cNvSpPr>
              <a:spLocks/>
            </p:cNvSpPr>
            <p:nvPr userDrawn="1"/>
          </p:nvSpPr>
          <p:spPr bwMode="auto">
            <a:xfrm>
              <a:off x="544513" y="6118226"/>
              <a:ext cx="355600" cy="385763"/>
            </a:xfrm>
            <a:custGeom>
              <a:avLst/>
              <a:gdLst>
                <a:gd name="T0" fmla="*/ 132 w 491"/>
                <a:gd name="T1" fmla="*/ 521 h 529"/>
                <a:gd name="T2" fmla="*/ 132 w 491"/>
                <a:gd name="T3" fmla="*/ 521 h 529"/>
                <a:gd name="T4" fmla="*/ 307 w 491"/>
                <a:gd name="T5" fmla="*/ 473 h 529"/>
                <a:gd name="T6" fmla="*/ 358 w 491"/>
                <a:gd name="T7" fmla="*/ 486 h 529"/>
                <a:gd name="T8" fmla="*/ 375 w 491"/>
                <a:gd name="T9" fmla="*/ 473 h 529"/>
                <a:gd name="T10" fmla="*/ 396 w 491"/>
                <a:gd name="T11" fmla="*/ 456 h 529"/>
                <a:gd name="T12" fmla="*/ 399 w 491"/>
                <a:gd name="T13" fmla="*/ 406 h 529"/>
                <a:gd name="T14" fmla="*/ 491 w 491"/>
                <a:gd name="T15" fmla="*/ 200 h 529"/>
                <a:gd name="T16" fmla="*/ 385 w 491"/>
                <a:gd name="T17" fmla="*/ 0 h 529"/>
                <a:gd name="T18" fmla="*/ 305 w 491"/>
                <a:gd name="T19" fmla="*/ 15 h 529"/>
                <a:gd name="T20" fmla="*/ 433 w 491"/>
                <a:gd name="T21" fmla="*/ 264 h 529"/>
                <a:gd name="T22" fmla="*/ 340 w 491"/>
                <a:gd name="T23" fmla="*/ 427 h 529"/>
                <a:gd name="T24" fmla="*/ 158 w 491"/>
                <a:gd name="T25" fmla="*/ 477 h 529"/>
                <a:gd name="T26" fmla="*/ 2 w 491"/>
                <a:gd name="T27" fmla="*/ 393 h 529"/>
                <a:gd name="T28" fmla="*/ 4 w 491"/>
                <a:gd name="T29" fmla="*/ 474 h 529"/>
                <a:gd name="T30" fmla="*/ 122 w 491"/>
                <a:gd name="T31" fmla="*/ 529 h 529"/>
                <a:gd name="T32" fmla="*/ 132 w 491"/>
                <a:gd name="T33" fmla="*/ 52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1" h="529">
                  <a:moveTo>
                    <a:pt x="132" y="521"/>
                  </a:moveTo>
                  <a:lnTo>
                    <a:pt x="132" y="521"/>
                  </a:lnTo>
                  <a:cubicBezTo>
                    <a:pt x="182" y="482"/>
                    <a:pt x="244" y="465"/>
                    <a:pt x="307" y="473"/>
                  </a:cubicBezTo>
                  <a:cubicBezTo>
                    <a:pt x="324" y="475"/>
                    <a:pt x="341" y="480"/>
                    <a:pt x="358" y="486"/>
                  </a:cubicBezTo>
                  <a:cubicBezTo>
                    <a:pt x="364" y="482"/>
                    <a:pt x="370" y="477"/>
                    <a:pt x="375" y="473"/>
                  </a:cubicBezTo>
                  <a:cubicBezTo>
                    <a:pt x="382" y="468"/>
                    <a:pt x="389" y="462"/>
                    <a:pt x="396" y="456"/>
                  </a:cubicBezTo>
                  <a:cubicBezTo>
                    <a:pt x="396" y="439"/>
                    <a:pt x="397" y="423"/>
                    <a:pt x="399" y="406"/>
                  </a:cubicBezTo>
                  <a:cubicBezTo>
                    <a:pt x="409" y="329"/>
                    <a:pt x="441" y="258"/>
                    <a:pt x="491" y="200"/>
                  </a:cubicBezTo>
                  <a:cubicBezTo>
                    <a:pt x="483" y="121"/>
                    <a:pt x="444" y="50"/>
                    <a:pt x="385" y="0"/>
                  </a:cubicBezTo>
                  <a:cubicBezTo>
                    <a:pt x="357" y="3"/>
                    <a:pt x="331" y="8"/>
                    <a:pt x="305" y="15"/>
                  </a:cubicBezTo>
                  <a:cubicBezTo>
                    <a:pt x="392" y="62"/>
                    <a:pt x="447" y="160"/>
                    <a:pt x="433" y="264"/>
                  </a:cubicBezTo>
                  <a:cubicBezTo>
                    <a:pt x="425" y="329"/>
                    <a:pt x="392" y="387"/>
                    <a:pt x="340" y="427"/>
                  </a:cubicBezTo>
                  <a:cubicBezTo>
                    <a:pt x="288" y="468"/>
                    <a:pt x="223" y="485"/>
                    <a:pt x="158" y="477"/>
                  </a:cubicBezTo>
                  <a:cubicBezTo>
                    <a:pt x="97" y="469"/>
                    <a:pt x="42" y="439"/>
                    <a:pt x="2" y="393"/>
                  </a:cubicBezTo>
                  <a:cubicBezTo>
                    <a:pt x="0" y="420"/>
                    <a:pt x="1" y="447"/>
                    <a:pt x="4" y="474"/>
                  </a:cubicBezTo>
                  <a:cubicBezTo>
                    <a:pt x="39" y="501"/>
                    <a:pt x="79" y="519"/>
                    <a:pt x="122" y="529"/>
                  </a:cubicBezTo>
                  <a:cubicBezTo>
                    <a:pt x="125" y="526"/>
                    <a:pt x="129" y="523"/>
                    <a:pt x="132" y="521"/>
                  </a:cubicBezTo>
                  <a:close/>
                </a:path>
              </a:pathLst>
            </a:custGeom>
            <a:solidFill>
              <a:srgbClr val="66A6D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1">
              <a:extLst>
                <a:ext uri="{FF2B5EF4-FFF2-40B4-BE49-F238E27FC236}">
                  <a16:creationId xmlns:a16="http://schemas.microsoft.com/office/drawing/2014/main" id="{F49AAE6B-EA2D-47FB-AA54-318F31E0719E}"/>
                </a:ext>
              </a:extLst>
            </p:cNvPr>
            <p:cNvSpPr>
              <a:spLocks/>
            </p:cNvSpPr>
            <p:nvPr userDrawn="1"/>
          </p:nvSpPr>
          <p:spPr bwMode="auto">
            <a:xfrm>
              <a:off x="633413" y="6462714"/>
              <a:ext cx="169863" cy="47625"/>
            </a:xfrm>
            <a:custGeom>
              <a:avLst/>
              <a:gdLst>
                <a:gd name="T0" fmla="*/ 68 w 236"/>
                <a:gd name="T1" fmla="*/ 66 h 66"/>
                <a:gd name="T2" fmla="*/ 68 w 236"/>
                <a:gd name="T3" fmla="*/ 66 h 66"/>
                <a:gd name="T4" fmla="*/ 29 w 236"/>
                <a:gd name="T5" fmla="*/ 63 h 66"/>
                <a:gd name="T6" fmla="*/ 0 w 236"/>
                <a:gd name="T7" fmla="*/ 58 h 66"/>
                <a:gd name="T8" fmla="*/ 10 w 236"/>
                <a:gd name="T9" fmla="*/ 50 h 66"/>
                <a:gd name="T10" fmla="*/ 12 w 236"/>
                <a:gd name="T11" fmla="*/ 49 h 66"/>
                <a:gd name="T12" fmla="*/ 154 w 236"/>
                <a:gd name="T13" fmla="*/ 0 h 66"/>
                <a:gd name="T14" fmla="*/ 154 w 236"/>
                <a:gd name="T15" fmla="*/ 0 h 66"/>
                <a:gd name="T16" fmla="*/ 154 w 236"/>
                <a:gd name="T17" fmla="*/ 0 h 66"/>
                <a:gd name="T18" fmla="*/ 185 w 236"/>
                <a:gd name="T19" fmla="*/ 2 h 66"/>
                <a:gd name="T20" fmla="*/ 236 w 236"/>
                <a:gd name="T21" fmla="*/ 15 h 66"/>
                <a:gd name="T22" fmla="*/ 68 w 23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66">
                  <a:moveTo>
                    <a:pt x="68" y="66"/>
                  </a:moveTo>
                  <a:lnTo>
                    <a:pt x="68" y="66"/>
                  </a:lnTo>
                  <a:cubicBezTo>
                    <a:pt x="55" y="66"/>
                    <a:pt x="42" y="65"/>
                    <a:pt x="29" y="63"/>
                  </a:cubicBezTo>
                  <a:cubicBezTo>
                    <a:pt x="19" y="62"/>
                    <a:pt x="9" y="60"/>
                    <a:pt x="0" y="58"/>
                  </a:cubicBezTo>
                  <a:cubicBezTo>
                    <a:pt x="3" y="55"/>
                    <a:pt x="7" y="52"/>
                    <a:pt x="10" y="50"/>
                  </a:cubicBezTo>
                  <a:cubicBezTo>
                    <a:pt x="11" y="49"/>
                    <a:pt x="11" y="49"/>
                    <a:pt x="12" y="49"/>
                  </a:cubicBezTo>
                  <a:cubicBezTo>
                    <a:pt x="53" y="17"/>
                    <a:pt x="103" y="0"/>
                    <a:pt x="154" y="0"/>
                  </a:cubicBezTo>
                  <a:cubicBezTo>
                    <a:pt x="154" y="0"/>
                    <a:pt x="154" y="0"/>
                    <a:pt x="154" y="0"/>
                  </a:cubicBezTo>
                  <a:cubicBezTo>
                    <a:pt x="154" y="0"/>
                    <a:pt x="154" y="0"/>
                    <a:pt x="154" y="0"/>
                  </a:cubicBezTo>
                  <a:cubicBezTo>
                    <a:pt x="164" y="0"/>
                    <a:pt x="174" y="1"/>
                    <a:pt x="185" y="2"/>
                  </a:cubicBezTo>
                  <a:cubicBezTo>
                    <a:pt x="202" y="4"/>
                    <a:pt x="219" y="9"/>
                    <a:pt x="236" y="15"/>
                  </a:cubicBezTo>
                  <a:cubicBezTo>
                    <a:pt x="186" y="48"/>
                    <a:pt x="128" y="66"/>
                    <a:pt x="68" y="66"/>
                  </a:cubicBezTo>
                  <a:close/>
                </a:path>
              </a:pathLst>
            </a:custGeom>
            <a:solidFill>
              <a:srgbClr val="3480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2">
              <a:extLst>
                <a:ext uri="{FF2B5EF4-FFF2-40B4-BE49-F238E27FC236}">
                  <a16:creationId xmlns:a16="http://schemas.microsoft.com/office/drawing/2014/main" id="{6918B27A-47AE-437D-AC46-F19DD13A11D9}"/>
                </a:ext>
              </a:extLst>
            </p:cNvPr>
            <p:cNvSpPr>
              <a:spLocks noEditPoints="1"/>
            </p:cNvSpPr>
            <p:nvPr userDrawn="1"/>
          </p:nvSpPr>
          <p:spPr bwMode="auto">
            <a:xfrm>
              <a:off x="641351" y="6462714"/>
              <a:ext cx="103188" cy="34925"/>
            </a:xfrm>
            <a:custGeom>
              <a:avLst/>
              <a:gdLst>
                <a:gd name="T0" fmla="*/ 0 w 142"/>
                <a:gd name="T1" fmla="*/ 49 h 49"/>
                <a:gd name="T2" fmla="*/ 0 w 142"/>
                <a:gd name="T3" fmla="*/ 49 h 49"/>
                <a:gd name="T4" fmla="*/ 142 w 142"/>
                <a:gd name="T5" fmla="*/ 0 h 49"/>
                <a:gd name="T6" fmla="*/ 0 w 142"/>
                <a:gd name="T7" fmla="*/ 49 h 49"/>
                <a:gd name="T8" fmla="*/ 142 w 142"/>
                <a:gd name="T9" fmla="*/ 0 h 49"/>
                <a:gd name="T10" fmla="*/ 142 w 142"/>
                <a:gd name="T11" fmla="*/ 0 h 49"/>
                <a:gd name="T12" fmla="*/ 142 w 142"/>
                <a:gd name="T13" fmla="*/ 0 h 49"/>
                <a:gd name="T14" fmla="*/ 142 w 142"/>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49">
                  <a:moveTo>
                    <a:pt x="0" y="49"/>
                  </a:moveTo>
                  <a:lnTo>
                    <a:pt x="0" y="49"/>
                  </a:lnTo>
                  <a:cubicBezTo>
                    <a:pt x="41" y="17"/>
                    <a:pt x="91" y="0"/>
                    <a:pt x="142" y="0"/>
                  </a:cubicBezTo>
                  <a:cubicBezTo>
                    <a:pt x="91" y="0"/>
                    <a:pt x="41" y="17"/>
                    <a:pt x="0" y="49"/>
                  </a:cubicBezTo>
                  <a:close/>
                  <a:moveTo>
                    <a:pt x="142" y="0"/>
                  </a:moveTo>
                  <a:lnTo>
                    <a:pt x="142" y="0"/>
                  </a:lnTo>
                  <a:cubicBezTo>
                    <a:pt x="142" y="0"/>
                    <a:pt x="142" y="0"/>
                    <a:pt x="142" y="0"/>
                  </a:cubicBezTo>
                  <a:cubicBezTo>
                    <a:pt x="142" y="0"/>
                    <a:pt x="142" y="0"/>
                    <a:pt x="142" y="0"/>
                  </a:cubicBezTo>
                  <a:close/>
                </a:path>
              </a:pathLst>
            </a:custGeom>
            <a:solidFill>
              <a:srgbClr val="266C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3">
              <a:extLst>
                <a:ext uri="{FF2B5EF4-FFF2-40B4-BE49-F238E27FC236}">
                  <a16:creationId xmlns:a16="http://schemas.microsoft.com/office/drawing/2014/main" id="{2FE4F3A1-7088-475E-9AA0-CC99E3F60B54}"/>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3 w 98"/>
                <a:gd name="T5" fmla="*/ 206 h 256"/>
                <a:gd name="T6" fmla="*/ 95 w 98"/>
                <a:gd name="T7" fmla="*/ 0 h 256"/>
                <a:gd name="T8" fmla="*/ 95 w 98"/>
                <a:gd name="T9" fmla="*/ 71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0" y="239"/>
                    <a:pt x="1" y="223"/>
                    <a:pt x="3" y="206"/>
                  </a:cubicBezTo>
                  <a:cubicBezTo>
                    <a:pt x="13" y="129"/>
                    <a:pt x="45" y="58"/>
                    <a:pt x="95" y="0"/>
                  </a:cubicBezTo>
                  <a:cubicBezTo>
                    <a:pt x="98" y="23"/>
                    <a:pt x="98" y="47"/>
                    <a:pt x="95" y="71"/>
                  </a:cubicBezTo>
                  <a:cubicBezTo>
                    <a:pt x="86" y="143"/>
                    <a:pt x="52" y="207"/>
                    <a:pt x="0" y="256"/>
                  </a:cubicBezTo>
                  <a:close/>
                </a:path>
              </a:pathLst>
            </a:custGeom>
            <a:solidFill>
              <a:srgbClr val="435E9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4">
              <a:extLst>
                <a:ext uri="{FF2B5EF4-FFF2-40B4-BE49-F238E27FC236}">
                  <a16:creationId xmlns:a16="http://schemas.microsoft.com/office/drawing/2014/main" id="{B0B09225-7D13-4B4A-A14D-85412B4E1E11}"/>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0 w 98"/>
                <a:gd name="T5" fmla="*/ 256 h 256"/>
                <a:gd name="T6" fmla="*/ 95 w 98"/>
                <a:gd name="T7" fmla="*/ 71 h 256"/>
                <a:gd name="T8" fmla="*/ 95 w 98"/>
                <a:gd name="T9" fmla="*/ 0 h 256"/>
                <a:gd name="T10" fmla="*/ 95 w 98"/>
                <a:gd name="T11" fmla="*/ 0 h 256"/>
                <a:gd name="T12" fmla="*/ 97 w 98"/>
                <a:gd name="T13" fmla="*/ 33 h 256"/>
                <a:gd name="T14" fmla="*/ 95 w 98"/>
                <a:gd name="T15" fmla="*/ 71 h 256"/>
                <a:gd name="T16" fmla="*/ 0 w 98"/>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56">
                  <a:moveTo>
                    <a:pt x="0" y="256"/>
                  </a:moveTo>
                  <a:lnTo>
                    <a:pt x="0" y="256"/>
                  </a:lnTo>
                  <a:lnTo>
                    <a:pt x="0" y="256"/>
                  </a:lnTo>
                  <a:cubicBezTo>
                    <a:pt x="52" y="207"/>
                    <a:pt x="86" y="143"/>
                    <a:pt x="95" y="71"/>
                  </a:cubicBezTo>
                  <a:cubicBezTo>
                    <a:pt x="98" y="47"/>
                    <a:pt x="98" y="23"/>
                    <a:pt x="95" y="0"/>
                  </a:cubicBezTo>
                  <a:cubicBezTo>
                    <a:pt x="95" y="0"/>
                    <a:pt x="95" y="0"/>
                    <a:pt x="95" y="0"/>
                  </a:cubicBezTo>
                  <a:cubicBezTo>
                    <a:pt x="96" y="11"/>
                    <a:pt x="97" y="22"/>
                    <a:pt x="97" y="33"/>
                  </a:cubicBezTo>
                  <a:cubicBezTo>
                    <a:pt x="97" y="46"/>
                    <a:pt x="96" y="58"/>
                    <a:pt x="95" y="71"/>
                  </a:cubicBezTo>
                  <a:cubicBezTo>
                    <a:pt x="86" y="143"/>
                    <a:pt x="52" y="207"/>
                    <a:pt x="0" y="256"/>
                  </a:cubicBezTo>
                  <a:close/>
                </a:path>
              </a:pathLst>
            </a:custGeom>
            <a:solidFill>
              <a:srgbClr val="3845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
              <a:extLst>
                <a:ext uri="{FF2B5EF4-FFF2-40B4-BE49-F238E27FC236}">
                  <a16:creationId xmlns:a16="http://schemas.microsoft.com/office/drawing/2014/main" id="{38B64F6B-A987-4D21-B986-88AF0C5731DF}"/>
                </a:ext>
              </a:extLst>
            </p:cNvPr>
            <p:cNvSpPr>
              <a:spLocks/>
            </p:cNvSpPr>
            <p:nvPr userDrawn="1"/>
          </p:nvSpPr>
          <p:spPr bwMode="auto">
            <a:xfrm>
              <a:off x="2279651" y="6119814"/>
              <a:ext cx="12700" cy="614363"/>
            </a:xfrm>
            <a:custGeom>
              <a:avLst/>
              <a:gdLst>
                <a:gd name="T0" fmla="*/ 0 w 17"/>
                <a:gd name="T1" fmla="*/ 0 h 840"/>
                <a:gd name="T2" fmla="*/ 0 w 17"/>
                <a:gd name="T3" fmla="*/ 0 h 840"/>
                <a:gd name="T4" fmla="*/ 17 w 17"/>
                <a:gd name="T5" fmla="*/ 0 h 840"/>
                <a:gd name="T6" fmla="*/ 17 w 17"/>
                <a:gd name="T7" fmla="*/ 840 h 840"/>
                <a:gd name="T8" fmla="*/ 0 w 17"/>
                <a:gd name="T9" fmla="*/ 840 h 840"/>
                <a:gd name="T10" fmla="*/ 0 w 17"/>
                <a:gd name="T11" fmla="*/ 0 h 840"/>
              </a:gdLst>
              <a:ahLst/>
              <a:cxnLst>
                <a:cxn ang="0">
                  <a:pos x="T0" y="T1"/>
                </a:cxn>
                <a:cxn ang="0">
                  <a:pos x="T2" y="T3"/>
                </a:cxn>
                <a:cxn ang="0">
                  <a:pos x="T4" y="T5"/>
                </a:cxn>
                <a:cxn ang="0">
                  <a:pos x="T6" y="T7"/>
                </a:cxn>
                <a:cxn ang="0">
                  <a:pos x="T8" y="T9"/>
                </a:cxn>
                <a:cxn ang="0">
                  <a:pos x="T10" y="T11"/>
                </a:cxn>
              </a:cxnLst>
              <a:rect l="0" t="0" r="r" b="b"/>
              <a:pathLst>
                <a:path w="17" h="840">
                  <a:moveTo>
                    <a:pt x="0" y="0"/>
                  </a:moveTo>
                  <a:lnTo>
                    <a:pt x="0" y="0"/>
                  </a:lnTo>
                  <a:lnTo>
                    <a:pt x="17" y="0"/>
                  </a:lnTo>
                  <a:lnTo>
                    <a:pt x="17" y="840"/>
                  </a:lnTo>
                  <a:lnTo>
                    <a:pt x="0" y="840"/>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69">
              <a:extLst>
                <a:ext uri="{FF2B5EF4-FFF2-40B4-BE49-F238E27FC236}">
                  <a16:creationId xmlns:a16="http://schemas.microsoft.com/office/drawing/2014/main" id="{40422A28-5DF0-4848-94FA-8E9E677A2AE2}"/>
                </a:ext>
              </a:extLst>
            </p:cNvPr>
            <p:cNvSpPr>
              <a:spLocks/>
            </p:cNvSpPr>
            <p:nvPr userDrawn="1"/>
          </p:nvSpPr>
          <p:spPr bwMode="auto">
            <a:xfrm>
              <a:off x="2500313" y="6273801"/>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0">
              <a:extLst>
                <a:ext uri="{FF2B5EF4-FFF2-40B4-BE49-F238E27FC236}">
                  <a16:creationId xmlns:a16="http://schemas.microsoft.com/office/drawing/2014/main" id="{4C1CF686-5F67-46A8-B088-849313037523}"/>
                </a:ext>
              </a:extLst>
            </p:cNvPr>
            <p:cNvSpPr>
              <a:spLocks/>
            </p:cNvSpPr>
            <p:nvPr userDrawn="1"/>
          </p:nvSpPr>
          <p:spPr bwMode="auto">
            <a:xfrm>
              <a:off x="2686051" y="6273801"/>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1">
              <a:extLst>
                <a:ext uri="{FF2B5EF4-FFF2-40B4-BE49-F238E27FC236}">
                  <a16:creationId xmlns:a16="http://schemas.microsoft.com/office/drawing/2014/main" id="{73661314-39DE-4B49-ABC2-EEC47A88DEF8}"/>
                </a:ext>
              </a:extLst>
            </p:cNvPr>
            <p:cNvSpPr>
              <a:spLocks/>
            </p:cNvSpPr>
            <p:nvPr userDrawn="1"/>
          </p:nvSpPr>
          <p:spPr bwMode="auto">
            <a:xfrm>
              <a:off x="2686051" y="6273801"/>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2">
              <a:extLst>
                <a:ext uri="{FF2B5EF4-FFF2-40B4-BE49-F238E27FC236}">
                  <a16:creationId xmlns:a16="http://schemas.microsoft.com/office/drawing/2014/main" id="{AFCD31C8-2D76-4E32-AA01-75617C5B05C3}"/>
                </a:ext>
              </a:extLst>
            </p:cNvPr>
            <p:cNvSpPr>
              <a:spLocks/>
            </p:cNvSpPr>
            <p:nvPr userDrawn="1"/>
          </p:nvSpPr>
          <p:spPr bwMode="auto">
            <a:xfrm>
              <a:off x="2551113" y="6276976"/>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3">
              <a:extLst>
                <a:ext uri="{FF2B5EF4-FFF2-40B4-BE49-F238E27FC236}">
                  <a16:creationId xmlns:a16="http://schemas.microsoft.com/office/drawing/2014/main" id="{D89E7A04-C36A-49D7-BA2C-DF9018C444AB}"/>
                </a:ext>
              </a:extLst>
            </p:cNvPr>
            <p:cNvSpPr>
              <a:spLocks/>
            </p:cNvSpPr>
            <p:nvPr userDrawn="1"/>
          </p:nvSpPr>
          <p:spPr bwMode="auto">
            <a:xfrm>
              <a:off x="2755901" y="6529389"/>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
              <a:extLst>
                <a:ext uri="{FF2B5EF4-FFF2-40B4-BE49-F238E27FC236}">
                  <a16:creationId xmlns:a16="http://schemas.microsoft.com/office/drawing/2014/main" id="{6B197988-9AF4-430F-A382-90A461B328E0}"/>
                </a:ext>
              </a:extLst>
            </p:cNvPr>
            <p:cNvSpPr>
              <a:spLocks/>
            </p:cNvSpPr>
            <p:nvPr userDrawn="1"/>
          </p:nvSpPr>
          <p:spPr bwMode="auto">
            <a:xfrm>
              <a:off x="2608263" y="6275389"/>
              <a:ext cx="92075" cy="220663"/>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5">
              <a:extLst>
                <a:ext uri="{FF2B5EF4-FFF2-40B4-BE49-F238E27FC236}">
                  <a16:creationId xmlns:a16="http://schemas.microsoft.com/office/drawing/2014/main" id="{9716E5EF-AD2C-4609-A402-4A974B29C043}"/>
                </a:ext>
              </a:extLst>
            </p:cNvPr>
            <p:cNvSpPr>
              <a:spLocks/>
            </p:cNvSpPr>
            <p:nvPr userDrawn="1"/>
          </p:nvSpPr>
          <p:spPr bwMode="auto">
            <a:xfrm>
              <a:off x="2660651" y="6276976"/>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6">
              <a:extLst>
                <a:ext uri="{FF2B5EF4-FFF2-40B4-BE49-F238E27FC236}">
                  <a16:creationId xmlns:a16="http://schemas.microsoft.com/office/drawing/2014/main" id="{69054F2C-9AA5-4BCA-BA23-5A3AA78CDB22}"/>
                </a:ext>
              </a:extLst>
            </p:cNvPr>
            <p:cNvSpPr>
              <a:spLocks/>
            </p:cNvSpPr>
            <p:nvPr userDrawn="1"/>
          </p:nvSpPr>
          <p:spPr bwMode="auto">
            <a:xfrm>
              <a:off x="2606676" y="6510339"/>
              <a:ext cx="95250" cy="65088"/>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7">
              <a:extLst>
                <a:ext uri="{FF2B5EF4-FFF2-40B4-BE49-F238E27FC236}">
                  <a16:creationId xmlns:a16="http://schemas.microsoft.com/office/drawing/2014/main" id="{068DF51F-66FE-4088-92FA-32CD4B68107F}"/>
                </a:ext>
              </a:extLst>
            </p:cNvPr>
            <p:cNvSpPr>
              <a:spLocks/>
            </p:cNvSpPr>
            <p:nvPr userDrawn="1"/>
          </p:nvSpPr>
          <p:spPr bwMode="auto">
            <a:xfrm>
              <a:off x="2562226" y="6542089"/>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8">
              <a:extLst>
                <a:ext uri="{FF2B5EF4-FFF2-40B4-BE49-F238E27FC236}">
                  <a16:creationId xmlns:a16="http://schemas.microsoft.com/office/drawing/2014/main" id="{D6BD6BDE-D6D4-401E-AE74-24709882EA36}"/>
                </a:ext>
              </a:extLst>
            </p:cNvPr>
            <p:cNvSpPr>
              <a:spLocks/>
            </p:cNvSpPr>
            <p:nvPr userDrawn="1"/>
          </p:nvSpPr>
          <p:spPr bwMode="auto">
            <a:xfrm>
              <a:off x="2663826" y="6542089"/>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9">
              <a:extLst>
                <a:ext uri="{FF2B5EF4-FFF2-40B4-BE49-F238E27FC236}">
                  <a16:creationId xmlns:a16="http://schemas.microsoft.com/office/drawing/2014/main" id="{DA6D1792-52FF-427E-BE67-BD4D162A145D}"/>
                </a:ext>
              </a:extLst>
            </p:cNvPr>
            <p:cNvSpPr>
              <a:spLocks noEditPoints="1"/>
            </p:cNvSpPr>
            <p:nvPr userDrawn="1"/>
          </p:nvSpPr>
          <p:spPr bwMode="auto">
            <a:xfrm>
              <a:off x="2870201" y="6337301"/>
              <a:ext cx="52388" cy="55563"/>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80">
              <a:extLst>
                <a:ext uri="{FF2B5EF4-FFF2-40B4-BE49-F238E27FC236}">
                  <a16:creationId xmlns:a16="http://schemas.microsoft.com/office/drawing/2014/main" id="{164D7CCB-A05D-4A5B-820D-EF551604AF0E}"/>
                </a:ext>
              </a:extLst>
            </p:cNvPr>
            <p:cNvSpPr>
              <a:spLocks/>
            </p:cNvSpPr>
            <p:nvPr userDrawn="1"/>
          </p:nvSpPr>
          <p:spPr bwMode="auto">
            <a:xfrm>
              <a:off x="2933701" y="6337301"/>
              <a:ext cx="30163" cy="55563"/>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81">
              <a:extLst>
                <a:ext uri="{FF2B5EF4-FFF2-40B4-BE49-F238E27FC236}">
                  <a16:creationId xmlns:a16="http://schemas.microsoft.com/office/drawing/2014/main" id="{FA5446FE-36F5-40DB-89BB-A9FF7CFDCBE6}"/>
                </a:ext>
              </a:extLst>
            </p:cNvPr>
            <p:cNvSpPr>
              <a:spLocks/>
            </p:cNvSpPr>
            <p:nvPr userDrawn="1"/>
          </p:nvSpPr>
          <p:spPr bwMode="auto">
            <a:xfrm>
              <a:off x="2976563" y="6337301"/>
              <a:ext cx="30163" cy="55563"/>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82">
              <a:extLst>
                <a:ext uri="{FF2B5EF4-FFF2-40B4-BE49-F238E27FC236}">
                  <a16:creationId xmlns:a16="http://schemas.microsoft.com/office/drawing/2014/main" id="{1F3D698C-1CD3-4745-B40A-ADD9681BEAB3}"/>
                </a:ext>
              </a:extLst>
            </p:cNvPr>
            <p:cNvSpPr>
              <a:spLocks/>
            </p:cNvSpPr>
            <p:nvPr userDrawn="1"/>
          </p:nvSpPr>
          <p:spPr bwMode="auto">
            <a:xfrm>
              <a:off x="3017838" y="6337301"/>
              <a:ext cx="34925" cy="55563"/>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83">
              <a:extLst>
                <a:ext uri="{FF2B5EF4-FFF2-40B4-BE49-F238E27FC236}">
                  <a16:creationId xmlns:a16="http://schemas.microsoft.com/office/drawing/2014/main" id="{109694D7-F981-45C7-AA4C-203EF0A302D7}"/>
                </a:ext>
              </a:extLst>
            </p:cNvPr>
            <p:cNvSpPr>
              <a:spLocks/>
            </p:cNvSpPr>
            <p:nvPr userDrawn="1"/>
          </p:nvSpPr>
          <p:spPr bwMode="auto">
            <a:xfrm>
              <a:off x="3067051" y="6337301"/>
              <a:ext cx="44450" cy="55563"/>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84">
              <a:extLst>
                <a:ext uri="{FF2B5EF4-FFF2-40B4-BE49-F238E27FC236}">
                  <a16:creationId xmlns:a16="http://schemas.microsoft.com/office/drawing/2014/main" id="{192BC334-7608-47FF-9B39-40316318E373}"/>
                </a:ext>
              </a:extLst>
            </p:cNvPr>
            <p:cNvSpPr>
              <a:spLocks/>
            </p:cNvSpPr>
            <p:nvPr userDrawn="1"/>
          </p:nvSpPr>
          <p:spPr bwMode="auto">
            <a:xfrm>
              <a:off x="3149601" y="6337301"/>
              <a:ext cx="6350"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5">
              <a:extLst>
                <a:ext uri="{FF2B5EF4-FFF2-40B4-BE49-F238E27FC236}">
                  <a16:creationId xmlns:a16="http://schemas.microsoft.com/office/drawing/2014/main" id="{3F3710C5-B3A5-4AFF-96DD-66C78EEDE19B}"/>
                </a:ext>
              </a:extLst>
            </p:cNvPr>
            <p:cNvSpPr>
              <a:spLocks/>
            </p:cNvSpPr>
            <p:nvPr userDrawn="1"/>
          </p:nvSpPr>
          <p:spPr bwMode="auto">
            <a:xfrm>
              <a:off x="3173413" y="6337301"/>
              <a:ext cx="44450" cy="55563"/>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86">
              <a:extLst>
                <a:ext uri="{FF2B5EF4-FFF2-40B4-BE49-F238E27FC236}">
                  <a16:creationId xmlns:a16="http://schemas.microsoft.com/office/drawing/2014/main" id="{B0CC883F-310E-4718-9797-6A2F5A112F4D}"/>
                </a:ext>
              </a:extLst>
            </p:cNvPr>
            <p:cNvSpPr>
              <a:spLocks/>
            </p:cNvSpPr>
            <p:nvPr userDrawn="1"/>
          </p:nvSpPr>
          <p:spPr bwMode="auto">
            <a:xfrm>
              <a:off x="3232151" y="6337301"/>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87">
              <a:extLst>
                <a:ext uri="{FF2B5EF4-FFF2-40B4-BE49-F238E27FC236}">
                  <a16:creationId xmlns:a16="http://schemas.microsoft.com/office/drawing/2014/main" id="{15ED66C3-6069-431C-83EB-F5D604D9B34E}"/>
                </a:ext>
              </a:extLst>
            </p:cNvPr>
            <p:cNvSpPr>
              <a:spLocks/>
            </p:cNvSpPr>
            <p:nvPr userDrawn="1"/>
          </p:nvSpPr>
          <p:spPr bwMode="auto">
            <a:xfrm>
              <a:off x="3273426" y="6337301"/>
              <a:ext cx="42863" cy="55563"/>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88">
              <a:extLst>
                <a:ext uri="{FF2B5EF4-FFF2-40B4-BE49-F238E27FC236}">
                  <a16:creationId xmlns:a16="http://schemas.microsoft.com/office/drawing/2014/main" id="{8BE81D6A-300A-4DD8-B099-D14AB69A6DDA}"/>
                </a:ext>
              </a:extLst>
            </p:cNvPr>
            <p:cNvSpPr>
              <a:spLocks/>
            </p:cNvSpPr>
            <p:nvPr userDrawn="1"/>
          </p:nvSpPr>
          <p:spPr bwMode="auto">
            <a:xfrm>
              <a:off x="3327401" y="6337301"/>
              <a:ext cx="4763"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89">
              <a:extLst>
                <a:ext uri="{FF2B5EF4-FFF2-40B4-BE49-F238E27FC236}">
                  <a16:creationId xmlns:a16="http://schemas.microsoft.com/office/drawing/2014/main" id="{6A4DB640-BE19-42F7-BDDA-E38B8DF92ED7}"/>
                </a:ext>
              </a:extLst>
            </p:cNvPr>
            <p:cNvSpPr>
              <a:spLocks/>
            </p:cNvSpPr>
            <p:nvPr userDrawn="1"/>
          </p:nvSpPr>
          <p:spPr bwMode="auto">
            <a:xfrm>
              <a:off x="3343276"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90">
              <a:extLst>
                <a:ext uri="{FF2B5EF4-FFF2-40B4-BE49-F238E27FC236}">
                  <a16:creationId xmlns:a16="http://schemas.microsoft.com/office/drawing/2014/main" id="{AC530ECC-26F6-4B33-BFA2-565BDA9EF999}"/>
                </a:ext>
              </a:extLst>
            </p:cNvPr>
            <p:cNvSpPr>
              <a:spLocks/>
            </p:cNvSpPr>
            <p:nvPr userDrawn="1"/>
          </p:nvSpPr>
          <p:spPr bwMode="auto">
            <a:xfrm>
              <a:off x="3397251" y="6337301"/>
              <a:ext cx="39688" cy="57150"/>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91">
              <a:extLst>
                <a:ext uri="{FF2B5EF4-FFF2-40B4-BE49-F238E27FC236}">
                  <a16:creationId xmlns:a16="http://schemas.microsoft.com/office/drawing/2014/main" id="{975F45BD-7699-4E25-9478-02BF68FC47DF}"/>
                </a:ext>
              </a:extLst>
            </p:cNvPr>
            <p:cNvSpPr>
              <a:spLocks/>
            </p:cNvSpPr>
            <p:nvPr userDrawn="1"/>
          </p:nvSpPr>
          <p:spPr bwMode="auto">
            <a:xfrm>
              <a:off x="3448051"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92">
              <a:extLst>
                <a:ext uri="{FF2B5EF4-FFF2-40B4-BE49-F238E27FC236}">
                  <a16:creationId xmlns:a16="http://schemas.microsoft.com/office/drawing/2014/main" id="{7699384F-10A2-488F-98F9-08A842B9F43F}"/>
                </a:ext>
              </a:extLst>
            </p:cNvPr>
            <p:cNvSpPr>
              <a:spLocks/>
            </p:cNvSpPr>
            <p:nvPr userDrawn="1"/>
          </p:nvSpPr>
          <p:spPr bwMode="auto">
            <a:xfrm>
              <a:off x="3500438" y="6337301"/>
              <a:ext cx="34925" cy="55563"/>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93">
              <a:extLst>
                <a:ext uri="{FF2B5EF4-FFF2-40B4-BE49-F238E27FC236}">
                  <a16:creationId xmlns:a16="http://schemas.microsoft.com/office/drawing/2014/main" id="{C8BBA9A7-BC46-48D1-9CFA-037258E987ED}"/>
                </a:ext>
              </a:extLst>
            </p:cNvPr>
            <p:cNvSpPr>
              <a:spLocks/>
            </p:cNvSpPr>
            <p:nvPr userDrawn="1"/>
          </p:nvSpPr>
          <p:spPr bwMode="auto">
            <a:xfrm>
              <a:off x="3565526" y="6351589"/>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94">
              <a:extLst>
                <a:ext uri="{FF2B5EF4-FFF2-40B4-BE49-F238E27FC236}">
                  <a16:creationId xmlns:a16="http://schemas.microsoft.com/office/drawing/2014/main" id="{30607257-2184-4C99-9E46-584BCCA7ABCC}"/>
                </a:ext>
              </a:extLst>
            </p:cNvPr>
            <p:cNvSpPr>
              <a:spLocks noEditPoints="1"/>
            </p:cNvSpPr>
            <p:nvPr userDrawn="1"/>
          </p:nvSpPr>
          <p:spPr bwMode="auto">
            <a:xfrm>
              <a:off x="3584576" y="6365876"/>
              <a:ext cx="26988" cy="26988"/>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95">
              <a:extLst>
                <a:ext uri="{FF2B5EF4-FFF2-40B4-BE49-F238E27FC236}">
                  <a16:creationId xmlns:a16="http://schemas.microsoft.com/office/drawing/2014/main" id="{2FBC6E23-C826-4210-9FFE-8E2BA96D64F1}"/>
                </a:ext>
              </a:extLst>
            </p:cNvPr>
            <p:cNvSpPr>
              <a:spLocks/>
            </p:cNvSpPr>
            <p:nvPr userDrawn="1"/>
          </p:nvSpPr>
          <p:spPr bwMode="auto">
            <a:xfrm>
              <a:off x="3619501" y="6365876"/>
              <a:ext cx="17463" cy="26988"/>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96">
              <a:extLst>
                <a:ext uri="{FF2B5EF4-FFF2-40B4-BE49-F238E27FC236}">
                  <a16:creationId xmlns:a16="http://schemas.microsoft.com/office/drawing/2014/main" id="{F763EEB0-B400-428F-9889-EDB83B5F452D}"/>
                </a:ext>
              </a:extLst>
            </p:cNvPr>
            <p:cNvSpPr>
              <a:spLocks noEditPoints="1"/>
            </p:cNvSpPr>
            <p:nvPr userDrawn="1"/>
          </p:nvSpPr>
          <p:spPr bwMode="auto">
            <a:xfrm>
              <a:off x="2868613" y="64293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97">
              <a:extLst>
                <a:ext uri="{FF2B5EF4-FFF2-40B4-BE49-F238E27FC236}">
                  <a16:creationId xmlns:a16="http://schemas.microsoft.com/office/drawing/2014/main" id="{4B4B6DED-1ABB-4A2E-9274-7AED15CED035}"/>
                </a:ext>
              </a:extLst>
            </p:cNvPr>
            <p:cNvSpPr>
              <a:spLocks noEditPoints="1"/>
            </p:cNvSpPr>
            <p:nvPr userDrawn="1"/>
          </p:nvSpPr>
          <p:spPr bwMode="auto">
            <a:xfrm>
              <a:off x="2949576" y="64293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98">
              <a:extLst>
                <a:ext uri="{FF2B5EF4-FFF2-40B4-BE49-F238E27FC236}">
                  <a16:creationId xmlns:a16="http://schemas.microsoft.com/office/drawing/2014/main" id="{3E9CA7D6-CE69-466B-BC33-C617CD98FC90}"/>
                </a:ext>
              </a:extLst>
            </p:cNvPr>
            <p:cNvSpPr>
              <a:spLocks noEditPoints="1"/>
            </p:cNvSpPr>
            <p:nvPr userDrawn="1"/>
          </p:nvSpPr>
          <p:spPr bwMode="auto">
            <a:xfrm>
              <a:off x="3014663" y="64293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99">
              <a:extLst>
                <a:ext uri="{FF2B5EF4-FFF2-40B4-BE49-F238E27FC236}">
                  <a16:creationId xmlns:a16="http://schemas.microsoft.com/office/drawing/2014/main" id="{9EB7021C-F37A-4B52-8AE2-D44706B2DEF8}"/>
                </a:ext>
              </a:extLst>
            </p:cNvPr>
            <p:cNvSpPr>
              <a:spLocks/>
            </p:cNvSpPr>
            <p:nvPr userDrawn="1"/>
          </p:nvSpPr>
          <p:spPr bwMode="auto">
            <a:xfrm>
              <a:off x="3113088"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00">
              <a:extLst>
                <a:ext uri="{FF2B5EF4-FFF2-40B4-BE49-F238E27FC236}">
                  <a16:creationId xmlns:a16="http://schemas.microsoft.com/office/drawing/2014/main" id="{869D99C4-179D-4646-A87F-E045C8EA285D}"/>
                </a:ext>
              </a:extLst>
            </p:cNvPr>
            <p:cNvSpPr>
              <a:spLocks/>
            </p:cNvSpPr>
            <p:nvPr userDrawn="1"/>
          </p:nvSpPr>
          <p:spPr bwMode="auto">
            <a:xfrm>
              <a:off x="3148013" y="64293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01">
              <a:extLst>
                <a:ext uri="{FF2B5EF4-FFF2-40B4-BE49-F238E27FC236}">
                  <a16:creationId xmlns:a16="http://schemas.microsoft.com/office/drawing/2014/main" id="{CF8ED764-1B79-4130-A0C5-41984D8B28F5}"/>
                </a:ext>
              </a:extLst>
            </p:cNvPr>
            <p:cNvSpPr>
              <a:spLocks/>
            </p:cNvSpPr>
            <p:nvPr userDrawn="1"/>
          </p:nvSpPr>
          <p:spPr bwMode="auto">
            <a:xfrm>
              <a:off x="3273426" y="6427789"/>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02">
              <a:extLst>
                <a:ext uri="{FF2B5EF4-FFF2-40B4-BE49-F238E27FC236}">
                  <a16:creationId xmlns:a16="http://schemas.microsoft.com/office/drawing/2014/main" id="{D32A2E42-8DD7-4FCA-9C6E-DB5EE0773938}"/>
                </a:ext>
              </a:extLst>
            </p:cNvPr>
            <p:cNvSpPr>
              <a:spLocks/>
            </p:cNvSpPr>
            <p:nvPr userDrawn="1"/>
          </p:nvSpPr>
          <p:spPr bwMode="auto">
            <a:xfrm>
              <a:off x="3346451" y="6427789"/>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03">
              <a:extLst>
                <a:ext uri="{FF2B5EF4-FFF2-40B4-BE49-F238E27FC236}">
                  <a16:creationId xmlns:a16="http://schemas.microsoft.com/office/drawing/2014/main" id="{5E57EB5F-1F87-4CE9-A7B6-4B53C43C8A33}"/>
                </a:ext>
              </a:extLst>
            </p:cNvPr>
            <p:cNvSpPr>
              <a:spLocks/>
            </p:cNvSpPr>
            <p:nvPr userDrawn="1"/>
          </p:nvSpPr>
          <p:spPr bwMode="auto">
            <a:xfrm>
              <a:off x="3441701"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04">
              <a:extLst>
                <a:ext uri="{FF2B5EF4-FFF2-40B4-BE49-F238E27FC236}">
                  <a16:creationId xmlns:a16="http://schemas.microsoft.com/office/drawing/2014/main" id="{D394A87D-3DC5-42F0-B94C-07811622F55B}"/>
                </a:ext>
              </a:extLst>
            </p:cNvPr>
            <p:cNvSpPr>
              <a:spLocks/>
            </p:cNvSpPr>
            <p:nvPr userDrawn="1"/>
          </p:nvSpPr>
          <p:spPr bwMode="auto">
            <a:xfrm>
              <a:off x="3476626" y="64293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05">
              <a:extLst>
                <a:ext uri="{FF2B5EF4-FFF2-40B4-BE49-F238E27FC236}">
                  <a16:creationId xmlns:a16="http://schemas.microsoft.com/office/drawing/2014/main" id="{03DF5DEC-5600-4E39-A146-9006ECDCB7E6}"/>
                </a:ext>
              </a:extLst>
            </p:cNvPr>
            <p:cNvSpPr>
              <a:spLocks/>
            </p:cNvSpPr>
            <p:nvPr userDrawn="1"/>
          </p:nvSpPr>
          <p:spPr bwMode="auto">
            <a:xfrm>
              <a:off x="3552826" y="64293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06">
              <a:extLst>
                <a:ext uri="{FF2B5EF4-FFF2-40B4-BE49-F238E27FC236}">
                  <a16:creationId xmlns:a16="http://schemas.microsoft.com/office/drawing/2014/main" id="{699673FA-74EA-41A5-85CC-645F522A4FFE}"/>
                </a:ext>
              </a:extLst>
            </p:cNvPr>
            <p:cNvSpPr>
              <a:spLocks/>
            </p:cNvSpPr>
            <p:nvPr userDrawn="1"/>
          </p:nvSpPr>
          <p:spPr bwMode="auto">
            <a:xfrm>
              <a:off x="3643313" y="6427789"/>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07">
              <a:extLst>
                <a:ext uri="{FF2B5EF4-FFF2-40B4-BE49-F238E27FC236}">
                  <a16:creationId xmlns:a16="http://schemas.microsoft.com/office/drawing/2014/main" id="{EF28BE4A-8F93-4F95-AFD2-DE611704B59E}"/>
                </a:ext>
              </a:extLst>
            </p:cNvPr>
            <p:cNvSpPr>
              <a:spLocks/>
            </p:cNvSpPr>
            <p:nvPr userDrawn="1"/>
          </p:nvSpPr>
          <p:spPr bwMode="auto">
            <a:xfrm>
              <a:off x="3738563" y="64293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05667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_Placeholder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D934084-3B85-4DE9-98EC-95812DAE7935}"/>
              </a:ext>
            </a:extLst>
          </p:cNvPr>
          <p:cNvSpPr>
            <a:spLocks noGrp="1"/>
          </p:cNvSpPr>
          <p:nvPr>
            <p:ph type="pic" sz="quarter" idx="12"/>
          </p:nvPr>
        </p:nvSpPr>
        <p:spPr>
          <a:xfrm>
            <a:off x="3919538" y="631825"/>
            <a:ext cx="8272462" cy="5594350"/>
          </a:xfrm>
        </p:spPr>
        <p:txBody>
          <a:bodyPr/>
          <a:lstStyle/>
          <a:p>
            <a:r>
              <a:rPr lang="en-US"/>
              <a:t>Click icon to add picture</a:t>
            </a:r>
          </a:p>
        </p:txBody>
      </p:sp>
      <p:cxnSp>
        <p:nvCxnSpPr>
          <p:cNvPr id="5" name="Straight Connector 4">
            <a:extLst>
              <a:ext uri="{FF2B5EF4-FFF2-40B4-BE49-F238E27FC236}">
                <a16:creationId xmlns:a16="http://schemas.microsoft.com/office/drawing/2014/main" id="{9BF8A49A-0C6F-4286-B2DB-7A2EAE008B80}"/>
              </a:ext>
            </a:extLst>
          </p:cNvPr>
          <p:cNvCxnSpPr>
            <a:cxnSpLocks/>
          </p:cNvCxnSpPr>
          <p:nvPr userDrawn="1"/>
        </p:nvCxnSpPr>
        <p:spPr>
          <a:xfrm>
            <a:off x="551328" y="2121021"/>
            <a:ext cx="677344" cy="0"/>
          </a:xfrm>
          <a:prstGeom prst="line">
            <a:avLst/>
          </a:prstGeom>
          <a:noFill/>
          <a:ln w="76200" cap="flat" cmpd="sng" algn="ctr">
            <a:solidFill>
              <a:srgbClr val="5DA7E5"/>
            </a:solidFill>
            <a:prstDash val="solid"/>
            <a:miter lim="800000"/>
          </a:ln>
          <a:effectLst/>
        </p:spPr>
      </p:cxnSp>
      <p:sp>
        <p:nvSpPr>
          <p:cNvPr id="8" name="Rectangle 7">
            <a:extLst>
              <a:ext uri="{FF2B5EF4-FFF2-40B4-BE49-F238E27FC236}">
                <a16:creationId xmlns:a16="http://schemas.microsoft.com/office/drawing/2014/main" id="{833732C0-5DB8-4D05-A957-5BF4128EDF91}"/>
              </a:ext>
            </a:extLst>
          </p:cNvPr>
          <p:cNvSpPr/>
          <p:nvPr userDrawn="1"/>
        </p:nvSpPr>
        <p:spPr>
          <a:xfrm>
            <a:off x="1" y="6281533"/>
            <a:ext cx="12192000" cy="576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8">
            <a:extLst>
              <a:ext uri="{FF2B5EF4-FFF2-40B4-BE49-F238E27FC236}">
                <a16:creationId xmlns:a16="http://schemas.microsoft.com/office/drawing/2014/main" id="{49FD69B7-994C-4F38-95EA-A7A891CF2D5E}"/>
              </a:ext>
            </a:extLst>
          </p:cNvPr>
          <p:cNvSpPr>
            <a:spLocks noGrp="1"/>
          </p:cNvSpPr>
          <p:nvPr>
            <p:ph type="body" sz="quarter" idx="10" hasCustomPrompt="1"/>
          </p:nvPr>
        </p:nvSpPr>
        <p:spPr>
          <a:xfrm>
            <a:off x="541337" y="1339987"/>
            <a:ext cx="2981231" cy="412750"/>
          </a:xfrm>
        </p:spPr>
        <p:txBody>
          <a:bodyPr lIns="0" rIns="0">
            <a:noAutofit/>
          </a:bodyPr>
          <a:lstStyle>
            <a:lvl1pPr marL="0" indent="0">
              <a:buNone/>
              <a:defRPr sz="3600" b="1"/>
            </a:lvl1pPr>
          </a:lstStyle>
          <a:p>
            <a:pPr lvl="0"/>
            <a:r>
              <a:rPr lang="en-US"/>
              <a:t>THANK YOU</a:t>
            </a:r>
          </a:p>
        </p:txBody>
      </p:sp>
      <p:sp>
        <p:nvSpPr>
          <p:cNvPr id="15" name="Text Placeholder 14">
            <a:extLst>
              <a:ext uri="{FF2B5EF4-FFF2-40B4-BE49-F238E27FC236}">
                <a16:creationId xmlns:a16="http://schemas.microsoft.com/office/drawing/2014/main" id="{A43FE109-1211-4696-AB55-81F7C1D6FB3E}"/>
              </a:ext>
            </a:extLst>
          </p:cNvPr>
          <p:cNvSpPr>
            <a:spLocks noGrp="1"/>
          </p:cNvSpPr>
          <p:nvPr>
            <p:ph type="body" sz="quarter" idx="11" hasCustomPrompt="1"/>
          </p:nvPr>
        </p:nvSpPr>
        <p:spPr>
          <a:xfrm>
            <a:off x="541338" y="2506419"/>
            <a:ext cx="2981325" cy="1427406"/>
          </a:xfrm>
        </p:spPr>
        <p:txBody>
          <a:bodyPr lIns="0" rIns="0">
            <a:normAutofit/>
          </a:bodyPr>
          <a:lstStyle>
            <a:lvl1pPr marL="0" indent="0">
              <a:buNone/>
              <a:defRPr sz="1600">
                <a:gradFill>
                  <a:gsLst>
                    <a:gs pos="0">
                      <a:srgbClr val="7C7D7F"/>
                    </a:gs>
                    <a:gs pos="100000">
                      <a:srgbClr val="7C7D7F"/>
                    </a:gs>
                  </a:gsLst>
                  <a:lin ang="5400000" scaled="1"/>
                </a:gradFill>
              </a:defRPr>
            </a:lvl1pPr>
          </a:lstStyle>
          <a:p>
            <a:pPr lvl="0"/>
            <a:r>
              <a:rPr lang="en-US"/>
              <a:t>We wish to thank the Allen Institute founder, Paul G. Allen, for his vision, encouragement, and support.</a:t>
            </a:r>
          </a:p>
        </p:txBody>
      </p:sp>
      <p:grpSp>
        <p:nvGrpSpPr>
          <p:cNvPr id="127" name="Group 126">
            <a:extLst>
              <a:ext uri="{FF2B5EF4-FFF2-40B4-BE49-F238E27FC236}">
                <a16:creationId xmlns:a16="http://schemas.microsoft.com/office/drawing/2014/main" id="{1C2E2C49-A40F-4989-9C17-5C3EAEDCD9AB}"/>
              </a:ext>
            </a:extLst>
          </p:cNvPr>
          <p:cNvGrpSpPr/>
          <p:nvPr userDrawn="1"/>
        </p:nvGrpSpPr>
        <p:grpSpPr>
          <a:xfrm>
            <a:off x="566623" y="5308428"/>
            <a:ext cx="3246438" cy="617538"/>
            <a:chOff x="544513" y="6118226"/>
            <a:chExt cx="3246438" cy="617538"/>
          </a:xfrm>
        </p:grpSpPr>
        <p:sp>
          <p:nvSpPr>
            <p:cNvPr id="128" name="Freeform 5">
              <a:extLst>
                <a:ext uri="{FF2B5EF4-FFF2-40B4-BE49-F238E27FC236}">
                  <a16:creationId xmlns:a16="http://schemas.microsoft.com/office/drawing/2014/main" id="{7049B0F9-1D84-4353-A311-A10328C17CA1}"/>
                </a:ext>
              </a:extLst>
            </p:cNvPr>
            <p:cNvSpPr>
              <a:spLocks/>
            </p:cNvSpPr>
            <p:nvPr userDrawn="1"/>
          </p:nvSpPr>
          <p:spPr bwMode="auto">
            <a:xfrm>
              <a:off x="1325563" y="6586539"/>
              <a:ext cx="12700"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6">
              <a:extLst>
                <a:ext uri="{FF2B5EF4-FFF2-40B4-BE49-F238E27FC236}">
                  <a16:creationId xmlns:a16="http://schemas.microsoft.com/office/drawing/2014/main" id="{FB9258F8-670D-4C33-A740-D86E7798CE34}"/>
                </a:ext>
              </a:extLst>
            </p:cNvPr>
            <p:cNvSpPr>
              <a:spLocks/>
            </p:cNvSpPr>
            <p:nvPr userDrawn="1"/>
          </p:nvSpPr>
          <p:spPr bwMode="auto">
            <a:xfrm>
              <a:off x="1374776" y="6586539"/>
              <a:ext cx="79375" cy="92075"/>
            </a:xfrm>
            <a:custGeom>
              <a:avLst/>
              <a:gdLst>
                <a:gd name="T0" fmla="*/ 92 w 109"/>
                <a:gd name="T1" fmla="*/ 103 h 126"/>
                <a:gd name="T2" fmla="*/ 92 w 109"/>
                <a:gd name="T3" fmla="*/ 103 h 126"/>
                <a:gd name="T4" fmla="*/ 91 w 109"/>
                <a:gd name="T5" fmla="*/ 103 h 126"/>
                <a:gd name="T6" fmla="*/ 22 w 109"/>
                <a:gd name="T7" fmla="*/ 0 h 126"/>
                <a:gd name="T8" fmla="*/ 0 w 109"/>
                <a:gd name="T9" fmla="*/ 0 h 126"/>
                <a:gd name="T10" fmla="*/ 0 w 109"/>
                <a:gd name="T11" fmla="*/ 126 h 126"/>
                <a:gd name="T12" fmla="*/ 17 w 109"/>
                <a:gd name="T13" fmla="*/ 126 h 126"/>
                <a:gd name="T14" fmla="*/ 17 w 109"/>
                <a:gd name="T15" fmla="*/ 23 h 126"/>
                <a:gd name="T16" fmla="*/ 17 w 109"/>
                <a:gd name="T17" fmla="*/ 23 h 126"/>
                <a:gd name="T18" fmla="*/ 87 w 109"/>
                <a:gd name="T19" fmla="*/ 126 h 126"/>
                <a:gd name="T20" fmla="*/ 109 w 109"/>
                <a:gd name="T21" fmla="*/ 126 h 126"/>
                <a:gd name="T22" fmla="*/ 109 w 109"/>
                <a:gd name="T23" fmla="*/ 0 h 126"/>
                <a:gd name="T24" fmla="*/ 92 w 109"/>
                <a:gd name="T25" fmla="*/ 0 h 126"/>
                <a:gd name="T26" fmla="*/ 92 w 109"/>
                <a:gd name="T27" fmla="*/ 10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6">
                  <a:moveTo>
                    <a:pt x="92" y="103"/>
                  </a:moveTo>
                  <a:lnTo>
                    <a:pt x="92" y="103"/>
                  </a:lnTo>
                  <a:lnTo>
                    <a:pt x="91" y="103"/>
                  </a:lnTo>
                  <a:lnTo>
                    <a:pt x="22" y="0"/>
                  </a:lnTo>
                  <a:lnTo>
                    <a:pt x="0" y="0"/>
                  </a:lnTo>
                  <a:lnTo>
                    <a:pt x="0" y="126"/>
                  </a:lnTo>
                  <a:lnTo>
                    <a:pt x="17" y="126"/>
                  </a:lnTo>
                  <a:lnTo>
                    <a:pt x="17" y="23"/>
                  </a:lnTo>
                  <a:lnTo>
                    <a:pt x="17" y="23"/>
                  </a:lnTo>
                  <a:lnTo>
                    <a:pt x="87" y="126"/>
                  </a:lnTo>
                  <a:lnTo>
                    <a:pt x="109" y="126"/>
                  </a:lnTo>
                  <a:lnTo>
                    <a:pt x="109" y="0"/>
                  </a:lnTo>
                  <a:lnTo>
                    <a:pt x="92" y="0"/>
                  </a:lnTo>
                  <a:lnTo>
                    <a:pt x="92" y="103"/>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
              <a:extLst>
                <a:ext uri="{FF2B5EF4-FFF2-40B4-BE49-F238E27FC236}">
                  <a16:creationId xmlns:a16="http://schemas.microsoft.com/office/drawing/2014/main" id="{553AAB1E-161E-4787-8FD9-4088314C8308}"/>
                </a:ext>
              </a:extLst>
            </p:cNvPr>
            <p:cNvSpPr>
              <a:spLocks/>
            </p:cNvSpPr>
            <p:nvPr userDrawn="1"/>
          </p:nvSpPr>
          <p:spPr bwMode="auto">
            <a:xfrm>
              <a:off x="1485901" y="6583364"/>
              <a:ext cx="60325" cy="96838"/>
            </a:xfrm>
            <a:custGeom>
              <a:avLst/>
              <a:gdLst>
                <a:gd name="T0" fmla="*/ 21 w 83"/>
                <a:gd name="T1" fmla="*/ 35 h 132"/>
                <a:gd name="T2" fmla="*/ 21 w 83"/>
                <a:gd name="T3" fmla="*/ 35 h 132"/>
                <a:gd name="T4" fmla="*/ 46 w 83"/>
                <a:gd name="T5" fmla="*/ 16 h 132"/>
                <a:gd name="T6" fmla="*/ 68 w 83"/>
                <a:gd name="T7" fmla="*/ 27 h 132"/>
                <a:gd name="T8" fmla="*/ 82 w 83"/>
                <a:gd name="T9" fmla="*/ 15 h 132"/>
                <a:gd name="T10" fmla="*/ 46 w 83"/>
                <a:gd name="T11" fmla="*/ 0 h 132"/>
                <a:gd name="T12" fmla="*/ 3 w 83"/>
                <a:gd name="T13" fmla="*/ 35 h 132"/>
                <a:gd name="T14" fmla="*/ 65 w 83"/>
                <a:gd name="T15" fmla="*/ 95 h 132"/>
                <a:gd name="T16" fmla="*/ 40 w 83"/>
                <a:gd name="T17" fmla="*/ 116 h 132"/>
                <a:gd name="T18" fmla="*/ 13 w 83"/>
                <a:gd name="T19" fmla="*/ 103 h 132"/>
                <a:gd name="T20" fmla="*/ 0 w 83"/>
                <a:gd name="T21" fmla="*/ 115 h 132"/>
                <a:gd name="T22" fmla="*/ 40 w 83"/>
                <a:gd name="T23" fmla="*/ 132 h 132"/>
                <a:gd name="T24" fmla="*/ 83 w 83"/>
                <a:gd name="T25" fmla="*/ 93 h 132"/>
                <a:gd name="T26" fmla="*/ 21 w 83"/>
                <a:gd name="T27" fmla="*/ 3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32">
                  <a:moveTo>
                    <a:pt x="21" y="35"/>
                  </a:moveTo>
                  <a:lnTo>
                    <a:pt x="21" y="35"/>
                  </a:lnTo>
                  <a:cubicBezTo>
                    <a:pt x="21" y="27"/>
                    <a:pt x="27" y="16"/>
                    <a:pt x="46" y="16"/>
                  </a:cubicBezTo>
                  <a:cubicBezTo>
                    <a:pt x="55" y="16"/>
                    <a:pt x="64" y="21"/>
                    <a:pt x="68" y="27"/>
                  </a:cubicBezTo>
                  <a:lnTo>
                    <a:pt x="82" y="15"/>
                  </a:lnTo>
                  <a:cubicBezTo>
                    <a:pt x="72" y="3"/>
                    <a:pt x="59" y="0"/>
                    <a:pt x="46" y="0"/>
                  </a:cubicBezTo>
                  <a:cubicBezTo>
                    <a:pt x="16" y="0"/>
                    <a:pt x="3" y="21"/>
                    <a:pt x="3" y="35"/>
                  </a:cubicBezTo>
                  <a:cubicBezTo>
                    <a:pt x="3" y="84"/>
                    <a:pt x="65" y="66"/>
                    <a:pt x="65" y="95"/>
                  </a:cubicBezTo>
                  <a:cubicBezTo>
                    <a:pt x="65" y="109"/>
                    <a:pt x="51" y="116"/>
                    <a:pt x="40" y="116"/>
                  </a:cubicBezTo>
                  <a:cubicBezTo>
                    <a:pt x="30" y="116"/>
                    <a:pt x="20" y="112"/>
                    <a:pt x="13" y="103"/>
                  </a:cubicBezTo>
                  <a:lnTo>
                    <a:pt x="0" y="115"/>
                  </a:lnTo>
                  <a:cubicBezTo>
                    <a:pt x="8" y="126"/>
                    <a:pt x="23" y="132"/>
                    <a:pt x="40" y="132"/>
                  </a:cubicBezTo>
                  <a:cubicBezTo>
                    <a:pt x="64" y="132"/>
                    <a:pt x="83" y="117"/>
                    <a:pt x="83" y="93"/>
                  </a:cubicBezTo>
                  <a:cubicBezTo>
                    <a:pt x="83" y="48"/>
                    <a:pt x="21" y="67"/>
                    <a:pt x="21" y="35"/>
                  </a:cubicBez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8">
              <a:extLst>
                <a:ext uri="{FF2B5EF4-FFF2-40B4-BE49-F238E27FC236}">
                  <a16:creationId xmlns:a16="http://schemas.microsoft.com/office/drawing/2014/main" id="{01263E3E-48BA-49BE-BCDB-CC863B94851D}"/>
                </a:ext>
              </a:extLst>
            </p:cNvPr>
            <p:cNvSpPr>
              <a:spLocks/>
            </p:cNvSpPr>
            <p:nvPr userDrawn="1"/>
          </p:nvSpPr>
          <p:spPr bwMode="auto">
            <a:xfrm>
              <a:off x="1570038" y="6586539"/>
              <a:ext cx="71438"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9">
              <a:extLst>
                <a:ext uri="{FF2B5EF4-FFF2-40B4-BE49-F238E27FC236}">
                  <a16:creationId xmlns:a16="http://schemas.microsoft.com/office/drawing/2014/main" id="{969CC429-C2EE-4FEF-96E7-88A24ED3E1DF}"/>
                </a:ext>
              </a:extLst>
            </p:cNvPr>
            <p:cNvSpPr>
              <a:spLocks/>
            </p:cNvSpPr>
            <p:nvPr userDrawn="1"/>
          </p:nvSpPr>
          <p:spPr bwMode="auto">
            <a:xfrm>
              <a:off x="1670051" y="6586539"/>
              <a:ext cx="11113"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0">
              <a:extLst>
                <a:ext uri="{FF2B5EF4-FFF2-40B4-BE49-F238E27FC236}">
                  <a16:creationId xmlns:a16="http://schemas.microsoft.com/office/drawing/2014/main" id="{FF433583-CCA4-44CE-A527-8FB83CF8D9F9}"/>
                </a:ext>
              </a:extLst>
            </p:cNvPr>
            <p:cNvSpPr>
              <a:spLocks/>
            </p:cNvSpPr>
            <p:nvPr userDrawn="1"/>
          </p:nvSpPr>
          <p:spPr bwMode="auto">
            <a:xfrm>
              <a:off x="1709738" y="6586539"/>
              <a:ext cx="71438" cy="92075"/>
            </a:xfrm>
            <a:custGeom>
              <a:avLst/>
              <a:gdLst>
                <a:gd name="T0" fmla="*/ 0 w 98"/>
                <a:gd name="T1" fmla="*/ 16 h 126"/>
                <a:gd name="T2" fmla="*/ 0 w 98"/>
                <a:gd name="T3" fmla="*/ 16 h 126"/>
                <a:gd name="T4" fmla="*/ 40 w 98"/>
                <a:gd name="T5" fmla="*/ 16 h 126"/>
                <a:gd name="T6" fmla="*/ 40 w 98"/>
                <a:gd name="T7" fmla="*/ 126 h 126"/>
                <a:gd name="T8" fmla="*/ 57 w 98"/>
                <a:gd name="T9" fmla="*/ 126 h 126"/>
                <a:gd name="T10" fmla="*/ 57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0" y="16"/>
                  </a:lnTo>
                  <a:lnTo>
                    <a:pt x="40" y="126"/>
                  </a:lnTo>
                  <a:lnTo>
                    <a:pt x="57" y="126"/>
                  </a:lnTo>
                  <a:lnTo>
                    <a:pt x="57"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1">
              <a:extLst>
                <a:ext uri="{FF2B5EF4-FFF2-40B4-BE49-F238E27FC236}">
                  <a16:creationId xmlns:a16="http://schemas.microsoft.com/office/drawing/2014/main" id="{D6569622-5473-4FF3-BC12-A3640E7F7672}"/>
                </a:ext>
              </a:extLst>
            </p:cNvPr>
            <p:cNvSpPr>
              <a:spLocks/>
            </p:cNvSpPr>
            <p:nvPr userDrawn="1"/>
          </p:nvSpPr>
          <p:spPr bwMode="auto">
            <a:xfrm>
              <a:off x="1806576" y="6586539"/>
              <a:ext cx="71438" cy="93663"/>
            </a:xfrm>
            <a:custGeom>
              <a:avLst/>
              <a:gdLst>
                <a:gd name="T0" fmla="*/ 80 w 97"/>
                <a:gd name="T1" fmla="*/ 77 h 129"/>
                <a:gd name="T2" fmla="*/ 80 w 97"/>
                <a:gd name="T3" fmla="*/ 77 h 129"/>
                <a:gd name="T4" fmla="*/ 49 w 97"/>
                <a:gd name="T5" fmla="*/ 113 h 129"/>
                <a:gd name="T6" fmla="*/ 17 w 97"/>
                <a:gd name="T7" fmla="*/ 77 h 129"/>
                <a:gd name="T8" fmla="*/ 17 w 97"/>
                <a:gd name="T9" fmla="*/ 0 h 129"/>
                <a:gd name="T10" fmla="*/ 0 w 97"/>
                <a:gd name="T11" fmla="*/ 0 h 129"/>
                <a:gd name="T12" fmla="*/ 0 w 97"/>
                <a:gd name="T13" fmla="*/ 80 h 129"/>
                <a:gd name="T14" fmla="*/ 49 w 97"/>
                <a:gd name="T15" fmla="*/ 129 h 129"/>
                <a:gd name="T16" fmla="*/ 97 w 97"/>
                <a:gd name="T17" fmla="*/ 80 h 129"/>
                <a:gd name="T18" fmla="*/ 97 w 97"/>
                <a:gd name="T19" fmla="*/ 0 h 129"/>
                <a:gd name="T20" fmla="*/ 80 w 97"/>
                <a:gd name="T21" fmla="*/ 0 h 129"/>
                <a:gd name="T22" fmla="*/ 80 w 97"/>
                <a:gd name="T23" fmla="*/ 7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29">
                  <a:moveTo>
                    <a:pt x="80" y="77"/>
                  </a:moveTo>
                  <a:lnTo>
                    <a:pt x="80" y="77"/>
                  </a:lnTo>
                  <a:cubicBezTo>
                    <a:pt x="80" y="93"/>
                    <a:pt x="72" y="113"/>
                    <a:pt x="49" y="113"/>
                  </a:cubicBezTo>
                  <a:cubicBezTo>
                    <a:pt x="25" y="113"/>
                    <a:pt x="17" y="93"/>
                    <a:pt x="17" y="77"/>
                  </a:cubicBezTo>
                  <a:lnTo>
                    <a:pt x="17" y="0"/>
                  </a:lnTo>
                  <a:lnTo>
                    <a:pt x="0" y="0"/>
                  </a:lnTo>
                  <a:lnTo>
                    <a:pt x="0" y="80"/>
                  </a:lnTo>
                  <a:cubicBezTo>
                    <a:pt x="0" y="109"/>
                    <a:pt x="21" y="129"/>
                    <a:pt x="49" y="129"/>
                  </a:cubicBezTo>
                  <a:cubicBezTo>
                    <a:pt x="76" y="129"/>
                    <a:pt x="97" y="109"/>
                    <a:pt x="97" y="80"/>
                  </a:cubicBezTo>
                  <a:lnTo>
                    <a:pt x="97" y="0"/>
                  </a:lnTo>
                  <a:lnTo>
                    <a:pt x="80" y="0"/>
                  </a:lnTo>
                  <a:lnTo>
                    <a:pt x="80" y="7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2">
              <a:extLst>
                <a:ext uri="{FF2B5EF4-FFF2-40B4-BE49-F238E27FC236}">
                  <a16:creationId xmlns:a16="http://schemas.microsoft.com/office/drawing/2014/main" id="{7EE086E3-2CE9-4F23-AABA-F4AAD103ACC4}"/>
                </a:ext>
              </a:extLst>
            </p:cNvPr>
            <p:cNvSpPr>
              <a:spLocks/>
            </p:cNvSpPr>
            <p:nvPr userDrawn="1"/>
          </p:nvSpPr>
          <p:spPr bwMode="auto">
            <a:xfrm>
              <a:off x="1905001" y="6586539"/>
              <a:ext cx="69850"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3">
              <a:extLst>
                <a:ext uri="{FF2B5EF4-FFF2-40B4-BE49-F238E27FC236}">
                  <a16:creationId xmlns:a16="http://schemas.microsoft.com/office/drawing/2014/main" id="{8BE86BC0-8932-4995-AFD0-4147C94754EE}"/>
                </a:ext>
              </a:extLst>
            </p:cNvPr>
            <p:cNvSpPr>
              <a:spLocks/>
            </p:cNvSpPr>
            <p:nvPr userDrawn="1"/>
          </p:nvSpPr>
          <p:spPr bwMode="auto">
            <a:xfrm>
              <a:off x="2003426" y="6586539"/>
              <a:ext cx="61913" cy="92075"/>
            </a:xfrm>
            <a:custGeom>
              <a:avLst/>
              <a:gdLst>
                <a:gd name="T0" fmla="*/ 17 w 84"/>
                <a:gd name="T1" fmla="*/ 70 h 126"/>
                <a:gd name="T2" fmla="*/ 17 w 84"/>
                <a:gd name="T3" fmla="*/ 70 h 126"/>
                <a:gd name="T4" fmla="*/ 76 w 84"/>
                <a:gd name="T5" fmla="*/ 70 h 126"/>
                <a:gd name="T6" fmla="*/ 76 w 84"/>
                <a:gd name="T7" fmla="*/ 54 h 126"/>
                <a:gd name="T8" fmla="*/ 17 w 84"/>
                <a:gd name="T9" fmla="*/ 54 h 126"/>
                <a:gd name="T10" fmla="*/ 17 w 84"/>
                <a:gd name="T11" fmla="*/ 16 h 126"/>
                <a:gd name="T12" fmla="*/ 81 w 84"/>
                <a:gd name="T13" fmla="*/ 16 h 126"/>
                <a:gd name="T14" fmla="*/ 81 w 84"/>
                <a:gd name="T15" fmla="*/ 0 h 126"/>
                <a:gd name="T16" fmla="*/ 0 w 84"/>
                <a:gd name="T17" fmla="*/ 0 h 126"/>
                <a:gd name="T18" fmla="*/ 0 w 84"/>
                <a:gd name="T19" fmla="*/ 126 h 126"/>
                <a:gd name="T20" fmla="*/ 84 w 84"/>
                <a:gd name="T21" fmla="*/ 126 h 126"/>
                <a:gd name="T22" fmla="*/ 84 w 84"/>
                <a:gd name="T23" fmla="*/ 110 h 126"/>
                <a:gd name="T24" fmla="*/ 17 w 84"/>
                <a:gd name="T25" fmla="*/ 110 h 126"/>
                <a:gd name="T26" fmla="*/ 17 w 84"/>
                <a:gd name="T2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26">
                  <a:moveTo>
                    <a:pt x="17" y="70"/>
                  </a:moveTo>
                  <a:lnTo>
                    <a:pt x="17" y="70"/>
                  </a:lnTo>
                  <a:lnTo>
                    <a:pt x="76" y="70"/>
                  </a:lnTo>
                  <a:lnTo>
                    <a:pt x="76" y="54"/>
                  </a:lnTo>
                  <a:lnTo>
                    <a:pt x="17" y="54"/>
                  </a:lnTo>
                  <a:lnTo>
                    <a:pt x="17" y="16"/>
                  </a:lnTo>
                  <a:lnTo>
                    <a:pt x="81" y="16"/>
                  </a:lnTo>
                  <a:lnTo>
                    <a:pt x="81" y="0"/>
                  </a:lnTo>
                  <a:lnTo>
                    <a:pt x="0" y="0"/>
                  </a:lnTo>
                  <a:lnTo>
                    <a:pt x="0" y="126"/>
                  </a:lnTo>
                  <a:lnTo>
                    <a:pt x="84" y="126"/>
                  </a:lnTo>
                  <a:lnTo>
                    <a:pt x="84" y="110"/>
                  </a:lnTo>
                  <a:lnTo>
                    <a:pt x="17" y="110"/>
                  </a:lnTo>
                  <a:lnTo>
                    <a:pt x="17" y="7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4">
              <a:extLst>
                <a:ext uri="{FF2B5EF4-FFF2-40B4-BE49-F238E27FC236}">
                  <a16:creationId xmlns:a16="http://schemas.microsoft.com/office/drawing/2014/main" id="{BCCF7CFC-F7C7-4DE4-A235-8CA34065DAE6}"/>
                </a:ext>
              </a:extLst>
            </p:cNvPr>
            <p:cNvSpPr>
              <a:spLocks noEditPoints="1"/>
            </p:cNvSpPr>
            <p:nvPr userDrawn="1"/>
          </p:nvSpPr>
          <p:spPr bwMode="auto">
            <a:xfrm>
              <a:off x="1058863" y="6300789"/>
              <a:ext cx="225425" cy="222250"/>
            </a:xfrm>
            <a:custGeom>
              <a:avLst/>
              <a:gdLst>
                <a:gd name="T0" fmla="*/ 107 w 311"/>
                <a:gd name="T1" fmla="*/ 189 h 305"/>
                <a:gd name="T2" fmla="*/ 107 w 311"/>
                <a:gd name="T3" fmla="*/ 189 h 305"/>
                <a:gd name="T4" fmla="*/ 155 w 311"/>
                <a:gd name="T5" fmla="*/ 65 h 305"/>
                <a:gd name="T6" fmla="*/ 201 w 311"/>
                <a:gd name="T7" fmla="*/ 189 h 305"/>
                <a:gd name="T8" fmla="*/ 107 w 311"/>
                <a:gd name="T9" fmla="*/ 189 h 305"/>
                <a:gd name="T10" fmla="*/ 107 w 311"/>
                <a:gd name="T11" fmla="*/ 189 h 305"/>
                <a:gd name="T12" fmla="*/ 133 w 311"/>
                <a:gd name="T13" fmla="*/ 0 h 305"/>
                <a:gd name="T14" fmla="*/ 133 w 311"/>
                <a:gd name="T15" fmla="*/ 0 h 305"/>
                <a:gd name="T16" fmla="*/ 0 w 311"/>
                <a:gd name="T17" fmla="*/ 305 h 305"/>
                <a:gd name="T18" fmla="*/ 61 w 311"/>
                <a:gd name="T19" fmla="*/ 305 h 305"/>
                <a:gd name="T20" fmla="*/ 88 w 311"/>
                <a:gd name="T21" fmla="*/ 235 h 305"/>
                <a:gd name="T22" fmla="*/ 220 w 311"/>
                <a:gd name="T23" fmla="*/ 235 h 305"/>
                <a:gd name="T24" fmla="*/ 249 w 311"/>
                <a:gd name="T25" fmla="*/ 305 h 305"/>
                <a:gd name="T26" fmla="*/ 311 w 311"/>
                <a:gd name="T27" fmla="*/ 305 h 305"/>
                <a:gd name="T28" fmla="*/ 180 w 311"/>
                <a:gd name="T29" fmla="*/ 0 h 305"/>
                <a:gd name="T30" fmla="*/ 133 w 311"/>
                <a:gd name="T3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305">
                  <a:moveTo>
                    <a:pt x="107" y="189"/>
                  </a:moveTo>
                  <a:lnTo>
                    <a:pt x="107" y="189"/>
                  </a:lnTo>
                  <a:lnTo>
                    <a:pt x="155" y="65"/>
                  </a:lnTo>
                  <a:lnTo>
                    <a:pt x="201" y="189"/>
                  </a:lnTo>
                  <a:lnTo>
                    <a:pt x="107" y="189"/>
                  </a:lnTo>
                  <a:lnTo>
                    <a:pt x="107" y="189"/>
                  </a:lnTo>
                  <a:close/>
                  <a:moveTo>
                    <a:pt x="133" y="0"/>
                  </a:moveTo>
                  <a:lnTo>
                    <a:pt x="133" y="0"/>
                  </a:lnTo>
                  <a:lnTo>
                    <a:pt x="0" y="305"/>
                  </a:lnTo>
                  <a:lnTo>
                    <a:pt x="61" y="305"/>
                  </a:lnTo>
                  <a:lnTo>
                    <a:pt x="88" y="235"/>
                  </a:lnTo>
                  <a:lnTo>
                    <a:pt x="220" y="235"/>
                  </a:lnTo>
                  <a:lnTo>
                    <a:pt x="249" y="305"/>
                  </a:lnTo>
                  <a:lnTo>
                    <a:pt x="311" y="305"/>
                  </a:lnTo>
                  <a:lnTo>
                    <a:pt x="180" y="0"/>
                  </a:lnTo>
                  <a:lnTo>
                    <a:pt x="133"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5">
              <a:extLst>
                <a:ext uri="{FF2B5EF4-FFF2-40B4-BE49-F238E27FC236}">
                  <a16:creationId xmlns:a16="http://schemas.microsoft.com/office/drawing/2014/main" id="{F55020E6-F8D6-4489-8C48-7976FC48B831}"/>
                </a:ext>
              </a:extLst>
            </p:cNvPr>
            <p:cNvSpPr>
              <a:spLocks/>
            </p:cNvSpPr>
            <p:nvPr userDrawn="1"/>
          </p:nvSpPr>
          <p:spPr bwMode="auto">
            <a:xfrm>
              <a:off x="1322388" y="6300789"/>
              <a:ext cx="133350" cy="222250"/>
            </a:xfrm>
            <a:custGeom>
              <a:avLst/>
              <a:gdLst>
                <a:gd name="T0" fmla="*/ 55 w 184"/>
                <a:gd name="T1" fmla="*/ 0 h 305"/>
                <a:gd name="T2" fmla="*/ 55 w 184"/>
                <a:gd name="T3" fmla="*/ 0 h 305"/>
                <a:gd name="T4" fmla="*/ 0 w 184"/>
                <a:gd name="T5" fmla="*/ 0 h 305"/>
                <a:gd name="T6" fmla="*/ 0 w 184"/>
                <a:gd name="T7" fmla="*/ 305 h 305"/>
                <a:gd name="T8" fmla="*/ 184 w 184"/>
                <a:gd name="T9" fmla="*/ 305 h 305"/>
                <a:gd name="T10" fmla="*/ 184 w 184"/>
                <a:gd name="T11" fmla="*/ 257 h 305"/>
                <a:gd name="T12" fmla="*/ 55 w 184"/>
                <a:gd name="T13" fmla="*/ 257 h 305"/>
                <a:gd name="T14" fmla="*/ 55 w 184"/>
                <a:gd name="T15" fmla="*/ 0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55" y="0"/>
                  </a:moveTo>
                  <a:lnTo>
                    <a:pt x="55" y="0"/>
                  </a:lnTo>
                  <a:lnTo>
                    <a:pt x="0" y="0"/>
                  </a:lnTo>
                  <a:lnTo>
                    <a:pt x="0" y="305"/>
                  </a:lnTo>
                  <a:lnTo>
                    <a:pt x="184" y="305"/>
                  </a:lnTo>
                  <a:lnTo>
                    <a:pt x="184" y="257"/>
                  </a:lnTo>
                  <a:lnTo>
                    <a:pt x="55" y="257"/>
                  </a:lnTo>
                  <a:lnTo>
                    <a:pt x="5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37A299FB-93F8-4262-B5CA-4EC8F0288CB6}"/>
                </a:ext>
              </a:extLst>
            </p:cNvPr>
            <p:cNvSpPr>
              <a:spLocks/>
            </p:cNvSpPr>
            <p:nvPr userDrawn="1"/>
          </p:nvSpPr>
          <p:spPr bwMode="auto">
            <a:xfrm>
              <a:off x="1497013" y="6300789"/>
              <a:ext cx="134938" cy="222250"/>
            </a:xfrm>
            <a:custGeom>
              <a:avLst/>
              <a:gdLst>
                <a:gd name="T0" fmla="*/ 184 w 184"/>
                <a:gd name="T1" fmla="*/ 257 h 305"/>
                <a:gd name="T2" fmla="*/ 184 w 184"/>
                <a:gd name="T3" fmla="*/ 257 h 305"/>
                <a:gd name="T4" fmla="*/ 55 w 184"/>
                <a:gd name="T5" fmla="*/ 257 h 305"/>
                <a:gd name="T6" fmla="*/ 55 w 184"/>
                <a:gd name="T7" fmla="*/ 0 h 305"/>
                <a:gd name="T8" fmla="*/ 0 w 184"/>
                <a:gd name="T9" fmla="*/ 0 h 305"/>
                <a:gd name="T10" fmla="*/ 0 w 184"/>
                <a:gd name="T11" fmla="*/ 305 h 305"/>
                <a:gd name="T12" fmla="*/ 184 w 184"/>
                <a:gd name="T13" fmla="*/ 305 h 305"/>
                <a:gd name="T14" fmla="*/ 184 w 184"/>
                <a:gd name="T15" fmla="*/ 257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184" y="257"/>
                  </a:moveTo>
                  <a:lnTo>
                    <a:pt x="184" y="257"/>
                  </a:lnTo>
                  <a:lnTo>
                    <a:pt x="55" y="257"/>
                  </a:lnTo>
                  <a:lnTo>
                    <a:pt x="55" y="0"/>
                  </a:lnTo>
                  <a:lnTo>
                    <a:pt x="0" y="0"/>
                  </a:lnTo>
                  <a:lnTo>
                    <a:pt x="0" y="305"/>
                  </a:lnTo>
                  <a:lnTo>
                    <a:pt x="184" y="305"/>
                  </a:lnTo>
                  <a:lnTo>
                    <a:pt x="184"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7">
              <a:extLst>
                <a:ext uri="{FF2B5EF4-FFF2-40B4-BE49-F238E27FC236}">
                  <a16:creationId xmlns:a16="http://schemas.microsoft.com/office/drawing/2014/main" id="{7447028A-2BDC-4572-934A-926B84437A38}"/>
                </a:ext>
              </a:extLst>
            </p:cNvPr>
            <p:cNvSpPr>
              <a:spLocks/>
            </p:cNvSpPr>
            <p:nvPr userDrawn="1"/>
          </p:nvSpPr>
          <p:spPr bwMode="auto">
            <a:xfrm>
              <a:off x="1673226" y="6300789"/>
              <a:ext cx="150813" cy="222250"/>
            </a:xfrm>
            <a:custGeom>
              <a:avLst/>
              <a:gdLst>
                <a:gd name="T0" fmla="*/ 210 w 210"/>
                <a:gd name="T1" fmla="*/ 257 h 305"/>
                <a:gd name="T2" fmla="*/ 210 w 210"/>
                <a:gd name="T3" fmla="*/ 257 h 305"/>
                <a:gd name="T4" fmla="*/ 55 w 210"/>
                <a:gd name="T5" fmla="*/ 257 h 305"/>
                <a:gd name="T6" fmla="*/ 55 w 210"/>
                <a:gd name="T7" fmla="*/ 171 h 305"/>
                <a:gd name="T8" fmla="*/ 194 w 210"/>
                <a:gd name="T9" fmla="*/ 171 h 305"/>
                <a:gd name="T10" fmla="*/ 194 w 210"/>
                <a:gd name="T11" fmla="*/ 125 h 305"/>
                <a:gd name="T12" fmla="*/ 55 w 210"/>
                <a:gd name="T13" fmla="*/ 125 h 305"/>
                <a:gd name="T14" fmla="*/ 55 w 210"/>
                <a:gd name="T15" fmla="*/ 48 h 305"/>
                <a:gd name="T16" fmla="*/ 202 w 210"/>
                <a:gd name="T17" fmla="*/ 48 h 305"/>
                <a:gd name="T18" fmla="*/ 202 w 210"/>
                <a:gd name="T19" fmla="*/ 0 h 305"/>
                <a:gd name="T20" fmla="*/ 0 w 210"/>
                <a:gd name="T21" fmla="*/ 0 h 305"/>
                <a:gd name="T22" fmla="*/ 0 w 210"/>
                <a:gd name="T23" fmla="*/ 305 h 305"/>
                <a:gd name="T24" fmla="*/ 210 w 210"/>
                <a:gd name="T25" fmla="*/ 305 h 305"/>
                <a:gd name="T26" fmla="*/ 210 w 210"/>
                <a:gd name="T27" fmla="*/ 25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0" h="305">
                  <a:moveTo>
                    <a:pt x="210" y="257"/>
                  </a:moveTo>
                  <a:lnTo>
                    <a:pt x="210" y="257"/>
                  </a:lnTo>
                  <a:lnTo>
                    <a:pt x="55" y="257"/>
                  </a:lnTo>
                  <a:lnTo>
                    <a:pt x="55" y="171"/>
                  </a:lnTo>
                  <a:lnTo>
                    <a:pt x="194" y="171"/>
                  </a:lnTo>
                  <a:lnTo>
                    <a:pt x="194" y="125"/>
                  </a:lnTo>
                  <a:lnTo>
                    <a:pt x="55" y="125"/>
                  </a:lnTo>
                  <a:lnTo>
                    <a:pt x="55" y="48"/>
                  </a:lnTo>
                  <a:lnTo>
                    <a:pt x="202" y="48"/>
                  </a:lnTo>
                  <a:lnTo>
                    <a:pt x="202" y="0"/>
                  </a:lnTo>
                  <a:lnTo>
                    <a:pt x="0" y="0"/>
                  </a:lnTo>
                  <a:lnTo>
                    <a:pt x="0" y="305"/>
                  </a:lnTo>
                  <a:lnTo>
                    <a:pt x="210" y="305"/>
                  </a:lnTo>
                  <a:lnTo>
                    <a:pt x="210"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8">
              <a:extLst>
                <a:ext uri="{FF2B5EF4-FFF2-40B4-BE49-F238E27FC236}">
                  <a16:creationId xmlns:a16="http://schemas.microsoft.com/office/drawing/2014/main" id="{4E7308C6-172F-48D3-AAA8-72D110BC95B6}"/>
                </a:ext>
              </a:extLst>
            </p:cNvPr>
            <p:cNvSpPr>
              <a:spLocks/>
            </p:cNvSpPr>
            <p:nvPr userDrawn="1"/>
          </p:nvSpPr>
          <p:spPr bwMode="auto">
            <a:xfrm>
              <a:off x="1870076" y="6300789"/>
              <a:ext cx="195263" cy="222250"/>
            </a:xfrm>
            <a:custGeom>
              <a:avLst/>
              <a:gdLst>
                <a:gd name="T0" fmla="*/ 215 w 269"/>
                <a:gd name="T1" fmla="*/ 0 h 305"/>
                <a:gd name="T2" fmla="*/ 215 w 269"/>
                <a:gd name="T3" fmla="*/ 0 h 305"/>
                <a:gd name="T4" fmla="*/ 215 w 269"/>
                <a:gd name="T5" fmla="*/ 228 h 305"/>
                <a:gd name="T6" fmla="*/ 214 w 269"/>
                <a:gd name="T7" fmla="*/ 228 h 305"/>
                <a:gd name="T8" fmla="*/ 72 w 269"/>
                <a:gd name="T9" fmla="*/ 0 h 305"/>
                <a:gd name="T10" fmla="*/ 0 w 269"/>
                <a:gd name="T11" fmla="*/ 0 h 305"/>
                <a:gd name="T12" fmla="*/ 0 w 269"/>
                <a:gd name="T13" fmla="*/ 305 h 305"/>
                <a:gd name="T14" fmla="*/ 54 w 269"/>
                <a:gd name="T15" fmla="*/ 305 h 305"/>
                <a:gd name="T16" fmla="*/ 54 w 269"/>
                <a:gd name="T17" fmla="*/ 70 h 305"/>
                <a:gd name="T18" fmla="*/ 55 w 269"/>
                <a:gd name="T19" fmla="*/ 70 h 305"/>
                <a:gd name="T20" fmla="*/ 200 w 269"/>
                <a:gd name="T21" fmla="*/ 305 h 305"/>
                <a:gd name="T22" fmla="*/ 269 w 269"/>
                <a:gd name="T23" fmla="*/ 305 h 305"/>
                <a:gd name="T24" fmla="*/ 269 w 269"/>
                <a:gd name="T25" fmla="*/ 0 h 305"/>
                <a:gd name="T26" fmla="*/ 215 w 269"/>
                <a:gd name="T2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305">
                  <a:moveTo>
                    <a:pt x="215" y="0"/>
                  </a:moveTo>
                  <a:lnTo>
                    <a:pt x="215" y="0"/>
                  </a:lnTo>
                  <a:lnTo>
                    <a:pt x="215" y="228"/>
                  </a:lnTo>
                  <a:lnTo>
                    <a:pt x="214" y="228"/>
                  </a:lnTo>
                  <a:lnTo>
                    <a:pt x="72" y="0"/>
                  </a:lnTo>
                  <a:lnTo>
                    <a:pt x="0" y="0"/>
                  </a:lnTo>
                  <a:lnTo>
                    <a:pt x="0" y="305"/>
                  </a:lnTo>
                  <a:lnTo>
                    <a:pt x="54" y="305"/>
                  </a:lnTo>
                  <a:lnTo>
                    <a:pt x="54" y="70"/>
                  </a:lnTo>
                  <a:lnTo>
                    <a:pt x="55" y="70"/>
                  </a:lnTo>
                  <a:lnTo>
                    <a:pt x="200" y="305"/>
                  </a:lnTo>
                  <a:lnTo>
                    <a:pt x="269" y="305"/>
                  </a:lnTo>
                  <a:lnTo>
                    <a:pt x="269" y="0"/>
                  </a:lnTo>
                  <a:lnTo>
                    <a:pt x="21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9">
              <a:extLst>
                <a:ext uri="{FF2B5EF4-FFF2-40B4-BE49-F238E27FC236}">
                  <a16:creationId xmlns:a16="http://schemas.microsoft.com/office/drawing/2014/main" id="{0E6CB138-BB3A-4706-B57C-B86026B49834}"/>
                </a:ext>
              </a:extLst>
            </p:cNvPr>
            <p:cNvSpPr>
              <a:spLocks/>
            </p:cNvSpPr>
            <p:nvPr userDrawn="1"/>
          </p:nvSpPr>
          <p:spPr bwMode="auto">
            <a:xfrm>
              <a:off x="833438" y="6486526"/>
              <a:ext cx="85725" cy="166688"/>
            </a:xfrm>
            <a:custGeom>
              <a:avLst/>
              <a:gdLst>
                <a:gd name="T0" fmla="*/ 41 w 117"/>
                <a:gd name="T1" fmla="*/ 130 h 227"/>
                <a:gd name="T2" fmla="*/ 41 w 117"/>
                <a:gd name="T3" fmla="*/ 130 h 227"/>
                <a:gd name="T4" fmla="*/ 78 w 117"/>
                <a:gd name="T5" fmla="*/ 188 h 227"/>
                <a:gd name="T6" fmla="*/ 113 w 117"/>
                <a:gd name="T7" fmla="*/ 227 h 227"/>
                <a:gd name="T8" fmla="*/ 93 w 117"/>
                <a:gd name="T9" fmla="*/ 105 h 227"/>
                <a:gd name="T10" fmla="*/ 85 w 117"/>
                <a:gd name="T11" fmla="*/ 90 h 227"/>
                <a:gd name="T12" fmla="*/ 65 w 117"/>
                <a:gd name="T13" fmla="*/ 58 h 227"/>
                <a:gd name="T14" fmla="*/ 0 w 117"/>
                <a:gd name="T15" fmla="*/ 0 h 227"/>
                <a:gd name="T16" fmla="*/ 34 w 117"/>
                <a:gd name="T17" fmla="*/ 116 h 227"/>
                <a:gd name="T18" fmla="*/ 41 w 117"/>
                <a:gd name="T19" fmla="*/ 1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227">
                  <a:moveTo>
                    <a:pt x="41" y="130"/>
                  </a:moveTo>
                  <a:lnTo>
                    <a:pt x="41" y="130"/>
                  </a:lnTo>
                  <a:cubicBezTo>
                    <a:pt x="51" y="150"/>
                    <a:pt x="64" y="169"/>
                    <a:pt x="78" y="188"/>
                  </a:cubicBezTo>
                  <a:cubicBezTo>
                    <a:pt x="89" y="202"/>
                    <a:pt x="100" y="215"/>
                    <a:pt x="113" y="227"/>
                  </a:cubicBezTo>
                  <a:cubicBezTo>
                    <a:pt x="117" y="184"/>
                    <a:pt x="110" y="142"/>
                    <a:pt x="93" y="105"/>
                  </a:cubicBezTo>
                  <a:cubicBezTo>
                    <a:pt x="90" y="100"/>
                    <a:pt x="88" y="95"/>
                    <a:pt x="85" y="90"/>
                  </a:cubicBezTo>
                  <a:cubicBezTo>
                    <a:pt x="79" y="79"/>
                    <a:pt x="72" y="68"/>
                    <a:pt x="65" y="58"/>
                  </a:cubicBezTo>
                  <a:cubicBezTo>
                    <a:pt x="46" y="34"/>
                    <a:pt x="24" y="15"/>
                    <a:pt x="0" y="0"/>
                  </a:cubicBezTo>
                  <a:cubicBezTo>
                    <a:pt x="5" y="40"/>
                    <a:pt x="16" y="79"/>
                    <a:pt x="34" y="116"/>
                  </a:cubicBezTo>
                  <a:cubicBezTo>
                    <a:pt x="36" y="120"/>
                    <a:pt x="39" y="125"/>
                    <a:pt x="41" y="13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20">
              <a:extLst>
                <a:ext uri="{FF2B5EF4-FFF2-40B4-BE49-F238E27FC236}">
                  <a16:creationId xmlns:a16="http://schemas.microsoft.com/office/drawing/2014/main" id="{A45063B8-5FC3-46CD-973D-6CB1CAECBC45}"/>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95 w 98"/>
                <a:gd name="T5" fmla="*/ 71 h 256"/>
                <a:gd name="T6" fmla="*/ 95 w 98"/>
                <a:gd name="T7" fmla="*/ 0 h 256"/>
                <a:gd name="T8" fmla="*/ 3 w 98"/>
                <a:gd name="T9" fmla="*/ 206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52" y="207"/>
                    <a:pt x="86" y="143"/>
                    <a:pt x="95" y="71"/>
                  </a:cubicBezTo>
                  <a:cubicBezTo>
                    <a:pt x="98" y="47"/>
                    <a:pt x="98" y="23"/>
                    <a:pt x="95" y="0"/>
                  </a:cubicBezTo>
                  <a:cubicBezTo>
                    <a:pt x="45" y="58"/>
                    <a:pt x="13" y="129"/>
                    <a:pt x="3" y="206"/>
                  </a:cubicBezTo>
                  <a:cubicBezTo>
                    <a:pt x="1" y="223"/>
                    <a:pt x="0" y="239"/>
                    <a:pt x="0" y="2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1">
              <a:extLst>
                <a:ext uri="{FF2B5EF4-FFF2-40B4-BE49-F238E27FC236}">
                  <a16:creationId xmlns:a16="http://schemas.microsoft.com/office/drawing/2014/main" id="{4D84E2CA-9DC4-48B3-9EB7-2C5E8F1001C9}"/>
                </a:ext>
              </a:extLst>
            </p:cNvPr>
            <p:cNvSpPr>
              <a:spLocks/>
            </p:cNvSpPr>
            <p:nvPr userDrawn="1"/>
          </p:nvSpPr>
          <p:spPr bwMode="auto">
            <a:xfrm>
              <a:off x="584201" y="6473826"/>
              <a:ext cx="274638" cy="150813"/>
            </a:xfrm>
            <a:custGeom>
              <a:avLst/>
              <a:gdLst>
                <a:gd name="T0" fmla="*/ 114 w 379"/>
                <a:gd name="T1" fmla="*/ 80 h 207"/>
                <a:gd name="T2" fmla="*/ 114 w 379"/>
                <a:gd name="T3" fmla="*/ 80 h 207"/>
                <a:gd name="T4" fmla="*/ 222 w 379"/>
                <a:gd name="T5" fmla="*/ 43 h 207"/>
                <a:gd name="T6" fmla="*/ 245 w 379"/>
                <a:gd name="T7" fmla="*/ 44 h 207"/>
                <a:gd name="T8" fmla="*/ 364 w 379"/>
                <a:gd name="T9" fmla="*/ 112 h 207"/>
                <a:gd name="T10" fmla="*/ 379 w 379"/>
                <a:gd name="T11" fmla="*/ 135 h 207"/>
                <a:gd name="T12" fmla="*/ 345 w 379"/>
                <a:gd name="T13" fmla="*/ 19 h 207"/>
                <a:gd name="T14" fmla="*/ 304 w 379"/>
                <a:gd name="T15" fmla="*/ 0 h 207"/>
                <a:gd name="T16" fmla="*/ 136 w 379"/>
                <a:gd name="T17" fmla="*/ 51 h 207"/>
                <a:gd name="T18" fmla="*/ 97 w 379"/>
                <a:gd name="T19" fmla="*/ 48 h 207"/>
                <a:gd name="T20" fmla="*/ 68 w 379"/>
                <a:gd name="T21" fmla="*/ 43 h 207"/>
                <a:gd name="T22" fmla="*/ 0 w 379"/>
                <a:gd name="T23" fmla="*/ 142 h 207"/>
                <a:gd name="T24" fmla="*/ 45 w 379"/>
                <a:gd name="T25" fmla="*/ 207 h 207"/>
                <a:gd name="T26" fmla="*/ 46 w 379"/>
                <a:gd name="T27" fmla="*/ 199 h 207"/>
                <a:gd name="T28" fmla="*/ 114 w 379"/>
                <a:gd name="T29" fmla="*/ 8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9" h="207">
                  <a:moveTo>
                    <a:pt x="114" y="80"/>
                  </a:moveTo>
                  <a:lnTo>
                    <a:pt x="114" y="80"/>
                  </a:lnTo>
                  <a:cubicBezTo>
                    <a:pt x="145" y="56"/>
                    <a:pt x="183" y="43"/>
                    <a:pt x="222" y="43"/>
                  </a:cubicBezTo>
                  <a:cubicBezTo>
                    <a:pt x="230" y="43"/>
                    <a:pt x="238" y="44"/>
                    <a:pt x="245" y="44"/>
                  </a:cubicBezTo>
                  <a:cubicBezTo>
                    <a:pt x="293" y="50"/>
                    <a:pt x="335" y="75"/>
                    <a:pt x="364" y="112"/>
                  </a:cubicBezTo>
                  <a:cubicBezTo>
                    <a:pt x="369" y="119"/>
                    <a:pt x="374" y="127"/>
                    <a:pt x="379" y="135"/>
                  </a:cubicBezTo>
                  <a:cubicBezTo>
                    <a:pt x="361" y="98"/>
                    <a:pt x="350" y="59"/>
                    <a:pt x="345" y="19"/>
                  </a:cubicBezTo>
                  <a:cubicBezTo>
                    <a:pt x="332" y="11"/>
                    <a:pt x="318" y="5"/>
                    <a:pt x="304" y="0"/>
                  </a:cubicBezTo>
                  <a:cubicBezTo>
                    <a:pt x="254" y="33"/>
                    <a:pt x="196" y="51"/>
                    <a:pt x="136" y="51"/>
                  </a:cubicBezTo>
                  <a:cubicBezTo>
                    <a:pt x="123" y="51"/>
                    <a:pt x="110" y="50"/>
                    <a:pt x="97" y="48"/>
                  </a:cubicBezTo>
                  <a:cubicBezTo>
                    <a:pt x="87" y="47"/>
                    <a:pt x="77" y="45"/>
                    <a:pt x="68" y="43"/>
                  </a:cubicBezTo>
                  <a:cubicBezTo>
                    <a:pt x="37" y="70"/>
                    <a:pt x="14" y="104"/>
                    <a:pt x="0" y="142"/>
                  </a:cubicBezTo>
                  <a:cubicBezTo>
                    <a:pt x="13" y="165"/>
                    <a:pt x="28" y="186"/>
                    <a:pt x="45" y="207"/>
                  </a:cubicBezTo>
                  <a:cubicBezTo>
                    <a:pt x="45" y="204"/>
                    <a:pt x="45" y="201"/>
                    <a:pt x="46" y="199"/>
                  </a:cubicBezTo>
                  <a:cubicBezTo>
                    <a:pt x="52" y="152"/>
                    <a:pt x="76" y="110"/>
                    <a:pt x="114" y="80"/>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2">
              <a:extLst>
                <a:ext uri="{FF2B5EF4-FFF2-40B4-BE49-F238E27FC236}">
                  <a16:creationId xmlns:a16="http://schemas.microsoft.com/office/drawing/2014/main" id="{1D897AED-7EDC-42CE-AACC-98C9DE09323C}"/>
                </a:ext>
              </a:extLst>
            </p:cNvPr>
            <p:cNvSpPr>
              <a:spLocks/>
            </p:cNvSpPr>
            <p:nvPr userDrawn="1"/>
          </p:nvSpPr>
          <p:spPr bwMode="auto">
            <a:xfrm>
              <a:off x="633413" y="6457951"/>
              <a:ext cx="169863" cy="52388"/>
            </a:xfrm>
            <a:custGeom>
              <a:avLst/>
              <a:gdLst>
                <a:gd name="T0" fmla="*/ 10 w 236"/>
                <a:gd name="T1" fmla="*/ 56 h 72"/>
                <a:gd name="T2" fmla="*/ 10 w 236"/>
                <a:gd name="T3" fmla="*/ 56 h 72"/>
                <a:gd name="T4" fmla="*/ 0 w 236"/>
                <a:gd name="T5" fmla="*/ 64 h 72"/>
                <a:gd name="T6" fmla="*/ 29 w 236"/>
                <a:gd name="T7" fmla="*/ 69 h 72"/>
                <a:gd name="T8" fmla="*/ 68 w 236"/>
                <a:gd name="T9" fmla="*/ 72 h 72"/>
                <a:gd name="T10" fmla="*/ 236 w 236"/>
                <a:gd name="T11" fmla="*/ 21 h 72"/>
                <a:gd name="T12" fmla="*/ 185 w 236"/>
                <a:gd name="T13" fmla="*/ 8 h 72"/>
                <a:gd name="T14" fmla="*/ 10 w 236"/>
                <a:gd name="T15" fmla="*/ 56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72">
                  <a:moveTo>
                    <a:pt x="10" y="56"/>
                  </a:moveTo>
                  <a:lnTo>
                    <a:pt x="10" y="56"/>
                  </a:lnTo>
                  <a:cubicBezTo>
                    <a:pt x="7" y="58"/>
                    <a:pt x="3" y="61"/>
                    <a:pt x="0" y="64"/>
                  </a:cubicBezTo>
                  <a:cubicBezTo>
                    <a:pt x="9" y="66"/>
                    <a:pt x="19" y="68"/>
                    <a:pt x="29" y="69"/>
                  </a:cubicBezTo>
                  <a:cubicBezTo>
                    <a:pt x="42" y="71"/>
                    <a:pt x="55" y="72"/>
                    <a:pt x="68" y="72"/>
                  </a:cubicBezTo>
                  <a:cubicBezTo>
                    <a:pt x="128" y="72"/>
                    <a:pt x="186" y="54"/>
                    <a:pt x="236" y="21"/>
                  </a:cubicBezTo>
                  <a:cubicBezTo>
                    <a:pt x="219" y="15"/>
                    <a:pt x="202" y="10"/>
                    <a:pt x="185" y="8"/>
                  </a:cubicBezTo>
                  <a:cubicBezTo>
                    <a:pt x="122" y="0"/>
                    <a:pt x="60" y="17"/>
                    <a:pt x="10" y="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3">
              <a:extLst>
                <a:ext uri="{FF2B5EF4-FFF2-40B4-BE49-F238E27FC236}">
                  <a16:creationId xmlns:a16="http://schemas.microsoft.com/office/drawing/2014/main" id="{7C0A6EA8-4D10-4DF4-9753-1598E3671C2A}"/>
                </a:ext>
              </a:extLst>
            </p:cNvPr>
            <p:cNvSpPr>
              <a:spLocks/>
            </p:cNvSpPr>
            <p:nvPr userDrawn="1"/>
          </p:nvSpPr>
          <p:spPr bwMode="auto">
            <a:xfrm>
              <a:off x="895351" y="6553201"/>
              <a:ext cx="6350" cy="11113"/>
            </a:xfrm>
            <a:custGeom>
              <a:avLst/>
              <a:gdLst>
                <a:gd name="T0" fmla="*/ 8 w 8"/>
                <a:gd name="T1" fmla="*/ 15 h 15"/>
                <a:gd name="T2" fmla="*/ 8 w 8"/>
                <a:gd name="T3" fmla="*/ 15 h 15"/>
                <a:gd name="T4" fmla="*/ 0 w 8"/>
                <a:gd name="T5" fmla="*/ 0 h 15"/>
                <a:gd name="T6" fmla="*/ 8 w 8"/>
                <a:gd name="T7" fmla="*/ 15 h 15"/>
              </a:gdLst>
              <a:ahLst/>
              <a:cxnLst>
                <a:cxn ang="0">
                  <a:pos x="T0" y="T1"/>
                </a:cxn>
                <a:cxn ang="0">
                  <a:pos x="T2" y="T3"/>
                </a:cxn>
                <a:cxn ang="0">
                  <a:pos x="T4" y="T5"/>
                </a:cxn>
                <a:cxn ang="0">
                  <a:pos x="T6" y="T7"/>
                </a:cxn>
              </a:cxnLst>
              <a:rect l="0" t="0" r="r" b="b"/>
              <a:pathLst>
                <a:path w="8" h="15">
                  <a:moveTo>
                    <a:pt x="8" y="15"/>
                  </a:moveTo>
                  <a:lnTo>
                    <a:pt x="8" y="15"/>
                  </a:lnTo>
                  <a:cubicBezTo>
                    <a:pt x="5" y="10"/>
                    <a:pt x="3" y="5"/>
                    <a:pt x="0" y="0"/>
                  </a:cubicBezTo>
                  <a:cubicBezTo>
                    <a:pt x="3" y="5"/>
                    <a:pt x="5" y="10"/>
                    <a:pt x="8" y="15"/>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24">
              <a:extLst>
                <a:ext uri="{FF2B5EF4-FFF2-40B4-BE49-F238E27FC236}">
                  <a16:creationId xmlns:a16="http://schemas.microsoft.com/office/drawing/2014/main" id="{A26102B4-4032-43ED-8582-647F51D75B82}"/>
                </a:ext>
              </a:extLst>
            </p:cNvPr>
            <p:cNvSpPr>
              <a:spLocks/>
            </p:cNvSpPr>
            <p:nvPr userDrawn="1"/>
          </p:nvSpPr>
          <p:spPr bwMode="auto">
            <a:xfrm>
              <a:off x="828676" y="6581776"/>
              <a:ext cx="87313" cy="153988"/>
            </a:xfrm>
            <a:custGeom>
              <a:avLst/>
              <a:gdLst>
                <a:gd name="T0" fmla="*/ 120 w 120"/>
                <a:gd name="T1" fmla="*/ 97 h 211"/>
                <a:gd name="T2" fmla="*/ 120 w 120"/>
                <a:gd name="T3" fmla="*/ 97 h 211"/>
                <a:gd name="T4" fmla="*/ 85 w 120"/>
                <a:gd name="T5" fmla="*/ 58 h 211"/>
                <a:gd name="T6" fmla="*/ 48 w 120"/>
                <a:gd name="T7" fmla="*/ 0 h 211"/>
                <a:gd name="T8" fmla="*/ 62 w 120"/>
                <a:gd name="T9" fmla="*/ 95 h 211"/>
                <a:gd name="T10" fmla="*/ 0 w 120"/>
                <a:gd name="T11" fmla="*/ 209 h 211"/>
                <a:gd name="T12" fmla="*/ 78 w 120"/>
                <a:gd name="T13" fmla="*/ 208 h 211"/>
                <a:gd name="T14" fmla="*/ 119 w 120"/>
                <a:gd name="T15" fmla="*/ 102 h 211"/>
                <a:gd name="T16" fmla="*/ 120 w 120"/>
                <a:gd name="T17"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11">
                  <a:moveTo>
                    <a:pt x="120" y="97"/>
                  </a:moveTo>
                  <a:lnTo>
                    <a:pt x="120" y="97"/>
                  </a:lnTo>
                  <a:cubicBezTo>
                    <a:pt x="107" y="85"/>
                    <a:pt x="96" y="72"/>
                    <a:pt x="85" y="58"/>
                  </a:cubicBezTo>
                  <a:cubicBezTo>
                    <a:pt x="71" y="39"/>
                    <a:pt x="58" y="20"/>
                    <a:pt x="48" y="0"/>
                  </a:cubicBezTo>
                  <a:cubicBezTo>
                    <a:pt x="61" y="30"/>
                    <a:pt x="66" y="62"/>
                    <a:pt x="62" y="95"/>
                  </a:cubicBezTo>
                  <a:cubicBezTo>
                    <a:pt x="56" y="141"/>
                    <a:pt x="33" y="181"/>
                    <a:pt x="0" y="209"/>
                  </a:cubicBezTo>
                  <a:cubicBezTo>
                    <a:pt x="26" y="211"/>
                    <a:pt x="53" y="210"/>
                    <a:pt x="78" y="208"/>
                  </a:cubicBezTo>
                  <a:cubicBezTo>
                    <a:pt x="100" y="177"/>
                    <a:pt x="114" y="141"/>
                    <a:pt x="119" y="102"/>
                  </a:cubicBezTo>
                  <a:cubicBezTo>
                    <a:pt x="119" y="100"/>
                    <a:pt x="119" y="99"/>
                    <a:pt x="120" y="97"/>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25">
              <a:extLst>
                <a:ext uri="{FF2B5EF4-FFF2-40B4-BE49-F238E27FC236}">
                  <a16:creationId xmlns:a16="http://schemas.microsoft.com/office/drawing/2014/main" id="{62563D0F-72A2-4026-9FC5-466A02377414}"/>
                </a:ext>
              </a:extLst>
            </p:cNvPr>
            <p:cNvSpPr>
              <a:spLocks/>
            </p:cNvSpPr>
            <p:nvPr userDrawn="1"/>
          </p:nvSpPr>
          <p:spPr bwMode="auto">
            <a:xfrm>
              <a:off x="901701" y="6564314"/>
              <a:ext cx="128588" cy="139700"/>
            </a:xfrm>
            <a:custGeom>
              <a:avLst/>
              <a:gdLst>
                <a:gd name="T0" fmla="*/ 31 w 179"/>
                <a:gd name="T1" fmla="*/ 47 h 192"/>
                <a:gd name="T2" fmla="*/ 31 w 179"/>
                <a:gd name="T3" fmla="*/ 47 h 192"/>
                <a:gd name="T4" fmla="*/ 0 w 179"/>
                <a:gd name="T5" fmla="*/ 0 h 192"/>
                <a:gd name="T6" fmla="*/ 20 w 179"/>
                <a:gd name="T7" fmla="*/ 122 h 192"/>
                <a:gd name="T8" fmla="*/ 118 w 179"/>
                <a:gd name="T9" fmla="*/ 192 h 192"/>
                <a:gd name="T10" fmla="*/ 179 w 179"/>
                <a:gd name="T11" fmla="*/ 156 h 192"/>
                <a:gd name="T12" fmla="*/ 31 w 179"/>
                <a:gd name="T13" fmla="*/ 47 h 192"/>
              </a:gdLst>
              <a:ahLst/>
              <a:cxnLst>
                <a:cxn ang="0">
                  <a:pos x="T0" y="T1"/>
                </a:cxn>
                <a:cxn ang="0">
                  <a:pos x="T2" y="T3"/>
                </a:cxn>
                <a:cxn ang="0">
                  <a:pos x="T4" y="T5"/>
                </a:cxn>
                <a:cxn ang="0">
                  <a:pos x="T6" y="T7"/>
                </a:cxn>
                <a:cxn ang="0">
                  <a:pos x="T8" y="T9"/>
                </a:cxn>
                <a:cxn ang="0">
                  <a:pos x="T10" y="T11"/>
                </a:cxn>
                <a:cxn ang="0">
                  <a:pos x="T12" y="T13"/>
                </a:cxn>
              </a:cxnLst>
              <a:rect l="0" t="0" r="r" b="b"/>
              <a:pathLst>
                <a:path w="179" h="192">
                  <a:moveTo>
                    <a:pt x="31" y="47"/>
                  </a:moveTo>
                  <a:lnTo>
                    <a:pt x="31" y="47"/>
                  </a:lnTo>
                  <a:cubicBezTo>
                    <a:pt x="19" y="32"/>
                    <a:pt x="9" y="16"/>
                    <a:pt x="0" y="0"/>
                  </a:cubicBezTo>
                  <a:cubicBezTo>
                    <a:pt x="17" y="37"/>
                    <a:pt x="24" y="79"/>
                    <a:pt x="20" y="122"/>
                  </a:cubicBezTo>
                  <a:cubicBezTo>
                    <a:pt x="49" y="151"/>
                    <a:pt x="82" y="174"/>
                    <a:pt x="118" y="192"/>
                  </a:cubicBezTo>
                  <a:cubicBezTo>
                    <a:pt x="139" y="182"/>
                    <a:pt x="160" y="170"/>
                    <a:pt x="179" y="156"/>
                  </a:cubicBezTo>
                  <a:cubicBezTo>
                    <a:pt x="121" y="135"/>
                    <a:pt x="69" y="98"/>
                    <a:pt x="31" y="47"/>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26">
              <a:extLst>
                <a:ext uri="{FF2B5EF4-FFF2-40B4-BE49-F238E27FC236}">
                  <a16:creationId xmlns:a16="http://schemas.microsoft.com/office/drawing/2014/main" id="{2CB9147E-B060-4F0C-A4FF-FF6CF6686615}"/>
                </a:ext>
              </a:extLst>
            </p:cNvPr>
            <p:cNvSpPr>
              <a:spLocks/>
            </p:cNvSpPr>
            <p:nvPr userDrawn="1"/>
          </p:nvSpPr>
          <p:spPr bwMode="auto">
            <a:xfrm>
              <a:off x="831851" y="6178551"/>
              <a:ext cx="241300" cy="374650"/>
            </a:xfrm>
            <a:custGeom>
              <a:avLst/>
              <a:gdLst>
                <a:gd name="T0" fmla="*/ 95 w 334"/>
                <a:gd name="T1" fmla="*/ 118 h 513"/>
                <a:gd name="T2" fmla="*/ 95 w 334"/>
                <a:gd name="T3" fmla="*/ 118 h 513"/>
                <a:gd name="T4" fmla="*/ 95 w 334"/>
                <a:gd name="T5" fmla="*/ 189 h 513"/>
                <a:gd name="T6" fmla="*/ 0 w 334"/>
                <a:gd name="T7" fmla="*/ 374 h 513"/>
                <a:gd name="T8" fmla="*/ 3 w 334"/>
                <a:gd name="T9" fmla="*/ 423 h 513"/>
                <a:gd name="T10" fmla="*/ 68 w 334"/>
                <a:gd name="T11" fmla="*/ 481 h 513"/>
                <a:gd name="T12" fmla="*/ 88 w 334"/>
                <a:gd name="T13" fmla="*/ 513 h 513"/>
                <a:gd name="T14" fmla="*/ 60 w 334"/>
                <a:gd name="T15" fmla="*/ 332 h 513"/>
                <a:gd name="T16" fmla="*/ 186 w 334"/>
                <a:gd name="T17" fmla="*/ 112 h 513"/>
                <a:gd name="T18" fmla="*/ 334 w 334"/>
                <a:gd name="T19" fmla="*/ 47 h 513"/>
                <a:gd name="T20" fmla="*/ 281 w 334"/>
                <a:gd name="T21" fmla="*/ 0 h 513"/>
                <a:gd name="T22" fmla="*/ 150 w 334"/>
                <a:gd name="T23" fmla="*/ 66 h 513"/>
                <a:gd name="T24" fmla="*/ 95 w 334"/>
                <a:gd name="T25" fmla="*/ 11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513">
                  <a:moveTo>
                    <a:pt x="95" y="118"/>
                  </a:moveTo>
                  <a:lnTo>
                    <a:pt x="95" y="118"/>
                  </a:lnTo>
                  <a:cubicBezTo>
                    <a:pt x="98" y="141"/>
                    <a:pt x="98" y="165"/>
                    <a:pt x="95" y="189"/>
                  </a:cubicBezTo>
                  <a:cubicBezTo>
                    <a:pt x="86" y="261"/>
                    <a:pt x="52" y="325"/>
                    <a:pt x="0" y="374"/>
                  </a:cubicBezTo>
                  <a:cubicBezTo>
                    <a:pt x="0" y="390"/>
                    <a:pt x="1" y="407"/>
                    <a:pt x="3" y="423"/>
                  </a:cubicBezTo>
                  <a:cubicBezTo>
                    <a:pt x="27" y="438"/>
                    <a:pt x="49" y="457"/>
                    <a:pt x="68" y="481"/>
                  </a:cubicBezTo>
                  <a:cubicBezTo>
                    <a:pt x="75" y="491"/>
                    <a:pt x="82" y="502"/>
                    <a:pt x="88" y="513"/>
                  </a:cubicBezTo>
                  <a:cubicBezTo>
                    <a:pt x="62" y="457"/>
                    <a:pt x="52" y="394"/>
                    <a:pt x="60" y="332"/>
                  </a:cubicBezTo>
                  <a:cubicBezTo>
                    <a:pt x="71" y="244"/>
                    <a:pt x="116" y="166"/>
                    <a:pt x="186" y="112"/>
                  </a:cubicBezTo>
                  <a:cubicBezTo>
                    <a:pt x="230" y="78"/>
                    <a:pt x="281" y="56"/>
                    <a:pt x="334" y="47"/>
                  </a:cubicBezTo>
                  <a:cubicBezTo>
                    <a:pt x="318" y="30"/>
                    <a:pt x="300" y="14"/>
                    <a:pt x="281" y="0"/>
                  </a:cubicBezTo>
                  <a:cubicBezTo>
                    <a:pt x="234" y="13"/>
                    <a:pt x="190" y="36"/>
                    <a:pt x="150" y="66"/>
                  </a:cubicBezTo>
                  <a:cubicBezTo>
                    <a:pt x="130" y="82"/>
                    <a:pt x="112" y="99"/>
                    <a:pt x="95" y="118"/>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7">
              <a:extLst>
                <a:ext uri="{FF2B5EF4-FFF2-40B4-BE49-F238E27FC236}">
                  <a16:creationId xmlns:a16="http://schemas.microsoft.com/office/drawing/2014/main" id="{A45EC4AA-FC55-4BD8-B015-F93E644E7B55}"/>
                </a:ext>
              </a:extLst>
            </p:cNvPr>
            <p:cNvSpPr>
              <a:spLocks/>
            </p:cNvSpPr>
            <p:nvPr userDrawn="1"/>
          </p:nvSpPr>
          <p:spPr bwMode="auto">
            <a:xfrm>
              <a:off x="858838" y="6572251"/>
              <a:ext cx="4763" cy="9525"/>
            </a:xfrm>
            <a:custGeom>
              <a:avLst/>
              <a:gdLst>
                <a:gd name="T0" fmla="*/ 7 w 7"/>
                <a:gd name="T1" fmla="*/ 14 h 14"/>
                <a:gd name="T2" fmla="*/ 7 w 7"/>
                <a:gd name="T3" fmla="*/ 14 h 14"/>
                <a:gd name="T4" fmla="*/ 0 w 7"/>
                <a:gd name="T5" fmla="*/ 0 h 14"/>
                <a:gd name="T6" fmla="*/ 7 w 7"/>
                <a:gd name="T7" fmla="*/ 14 h 14"/>
              </a:gdLst>
              <a:ahLst/>
              <a:cxnLst>
                <a:cxn ang="0">
                  <a:pos x="T0" y="T1"/>
                </a:cxn>
                <a:cxn ang="0">
                  <a:pos x="T2" y="T3"/>
                </a:cxn>
                <a:cxn ang="0">
                  <a:pos x="T4" y="T5"/>
                </a:cxn>
                <a:cxn ang="0">
                  <a:pos x="T6" y="T7"/>
                </a:cxn>
              </a:cxnLst>
              <a:rect l="0" t="0" r="r" b="b"/>
              <a:pathLst>
                <a:path w="7" h="14">
                  <a:moveTo>
                    <a:pt x="7" y="14"/>
                  </a:moveTo>
                  <a:lnTo>
                    <a:pt x="7" y="14"/>
                  </a:lnTo>
                  <a:cubicBezTo>
                    <a:pt x="4" y="9"/>
                    <a:pt x="2" y="5"/>
                    <a:pt x="0" y="0"/>
                  </a:cubicBezTo>
                  <a:cubicBezTo>
                    <a:pt x="2" y="4"/>
                    <a:pt x="5" y="9"/>
                    <a:pt x="7" y="14"/>
                  </a:cubicBezTo>
                  <a:close/>
                </a:path>
              </a:pathLst>
            </a:custGeom>
            <a:solidFill>
              <a:srgbClr val="7F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8">
              <a:extLst>
                <a:ext uri="{FF2B5EF4-FFF2-40B4-BE49-F238E27FC236}">
                  <a16:creationId xmlns:a16="http://schemas.microsoft.com/office/drawing/2014/main" id="{BC73E22E-B0D6-49AB-8670-3503F61FB13F}"/>
                </a:ext>
              </a:extLst>
            </p:cNvPr>
            <p:cNvSpPr>
              <a:spLocks/>
            </p:cNvSpPr>
            <p:nvPr userDrawn="1"/>
          </p:nvSpPr>
          <p:spPr bwMode="auto">
            <a:xfrm>
              <a:off x="833438" y="6486526"/>
              <a:ext cx="82550" cy="166688"/>
            </a:xfrm>
            <a:custGeom>
              <a:avLst/>
              <a:gdLst>
                <a:gd name="T0" fmla="*/ 113 w 114"/>
                <a:gd name="T1" fmla="*/ 227 h 227"/>
                <a:gd name="T2" fmla="*/ 113 w 114"/>
                <a:gd name="T3" fmla="*/ 227 h 227"/>
                <a:gd name="T4" fmla="*/ 78 w 114"/>
                <a:gd name="T5" fmla="*/ 188 h 227"/>
                <a:gd name="T6" fmla="*/ 41 w 114"/>
                <a:gd name="T7" fmla="*/ 130 h 227"/>
                <a:gd name="T8" fmla="*/ 34 w 114"/>
                <a:gd name="T9" fmla="*/ 116 h 227"/>
                <a:gd name="T10" fmla="*/ 0 w 114"/>
                <a:gd name="T11" fmla="*/ 0 h 227"/>
                <a:gd name="T12" fmla="*/ 65 w 114"/>
                <a:gd name="T13" fmla="*/ 58 h 227"/>
                <a:gd name="T14" fmla="*/ 65 w 114"/>
                <a:gd name="T15" fmla="*/ 58 h 227"/>
                <a:gd name="T16" fmla="*/ 85 w 114"/>
                <a:gd name="T17" fmla="*/ 90 h 227"/>
                <a:gd name="T18" fmla="*/ 93 w 114"/>
                <a:gd name="T19" fmla="*/ 105 h 227"/>
                <a:gd name="T20" fmla="*/ 114 w 114"/>
                <a:gd name="T21" fmla="*/ 202 h 227"/>
                <a:gd name="T22" fmla="*/ 113 w 114"/>
                <a:gd name="T23"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227">
                  <a:moveTo>
                    <a:pt x="113" y="227"/>
                  </a:moveTo>
                  <a:lnTo>
                    <a:pt x="113" y="227"/>
                  </a:lnTo>
                  <a:cubicBezTo>
                    <a:pt x="100" y="215"/>
                    <a:pt x="89" y="202"/>
                    <a:pt x="78" y="188"/>
                  </a:cubicBezTo>
                  <a:cubicBezTo>
                    <a:pt x="64" y="169"/>
                    <a:pt x="51" y="150"/>
                    <a:pt x="41" y="130"/>
                  </a:cubicBezTo>
                  <a:cubicBezTo>
                    <a:pt x="39" y="125"/>
                    <a:pt x="36" y="120"/>
                    <a:pt x="34" y="116"/>
                  </a:cubicBezTo>
                  <a:cubicBezTo>
                    <a:pt x="16" y="79"/>
                    <a:pt x="5" y="40"/>
                    <a:pt x="0" y="0"/>
                  </a:cubicBezTo>
                  <a:cubicBezTo>
                    <a:pt x="24" y="15"/>
                    <a:pt x="46" y="34"/>
                    <a:pt x="65" y="58"/>
                  </a:cubicBezTo>
                  <a:cubicBezTo>
                    <a:pt x="65" y="58"/>
                    <a:pt x="65" y="58"/>
                    <a:pt x="65" y="58"/>
                  </a:cubicBezTo>
                  <a:cubicBezTo>
                    <a:pt x="73" y="68"/>
                    <a:pt x="79" y="79"/>
                    <a:pt x="85" y="90"/>
                  </a:cubicBezTo>
                  <a:cubicBezTo>
                    <a:pt x="88" y="95"/>
                    <a:pt x="90" y="100"/>
                    <a:pt x="93" y="105"/>
                  </a:cubicBezTo>
                  <a:cubicBezTo>
                    <a:pt x="107" y="135"/>
                    <a:pt x="114" y="168"/>
                    <a:pt x="114" y="202"/>
                  </a:cubicBezTo>
                  <a:cubicBezTo>
                    <a:pt x="114" y="210"/>
                    <a:pt x="113" y="219"/>
                    <a:pt x="113" y="227"/>
                  </a:cubicBezTo>
                  <a:close/>
                </a:path>
              </a:pathLst>
            </a:custGeom>
            <a:solidFill>
              <a:srgbClr val="4660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9">
              <a:extLst>
                <a:ext uri="{FF2B5EF4-FFF2-40B4-BE49-F238E27FC236}">
                  <a16:creationId xmlns:a16="http://schemas.microsoft.com/office/drawing/2014/main" id="{E0E89F81-3D7F-43C9-B3E6-B2C51617929D}"/>
                </a:ext>
              </a:extLst>
            </p:cNvPr>
            <p:cNvSpPr>
              <a:spLocks noEditPoints="1"/>
            </p:cNvSpPr>
            <p:nvPr userDrawn="1"/>
          </p:nvSpPr>
          <p:spPr bwMode="auto">
            <a:xfrm>
              <a:off x="833438" y="6486526"/>
              <a:ext cx="61913" cy="66675"/>
            </a:xfrm>
            <a:custGeom>
              <a:avLst/>
              <a:gdLst>
                <a:gd name="T0" fmla="*/ 85 w 85"/>
                <a:gd name="T1" fmla="*/ 90 h 90"/>
                <a:gd name="T2" fmla="*/ 85 w 85"/>
                <a:gd name="T3" fmla="*/ 90 h 90"/>
                <a:gd name="T4" fmla="*/ 65 w 85"/>
                <a:gd name="T5" fmla="*/ 58 h 90"/>
                <a:gd name="T6" fmla="*/ 85 w 85"/>
                <a:gd name="T7" fmla="*/ 90 h 90"/>
                <a:gd name="T8" fmla="*/ 65 w 85"/>
                <a:gd name="T9" fmla="*/ 58 h 90"/>
                <a:gd name="T10" fmla="*/ 65 w 85"/>
                <a:gd name="T11" fmla="*/ 58 h 90"/>
                <a:gd name="T12" fmla="*/ 0 w 85"/>
                <a:gd name="T13" fmla="*/ 0 h 90"/>
                <a:gd name="T14" fmla="*/ 65 w 85"/>
                <a:gd name="T15" fmla="*/ 58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0">
                  <a:moveTo>
                    <a:pt x="85" y="90"/>
                  </a:moveTo>
                  <a:lnTo>
                    <a:pt x="85" y="90"/>
                  </a:lnTo>
                  <a:cubicBezTo>
                    <a:pt x="79" y="79"/>
                    <a:pt x="73" y="68"/>
                    <a:pt x="65" y="58"/>
                  </a:cubicBezTo>
                  <a:cubicBezTo>
                    <a:pt x="73" y="68"/>
                    <a:pt x="79" y="79"/>
                    <a:pt x="85" y="90"/>
                  </a:cubicBezTo>
                  <a:close/>
                  <a:moveTo>
                    <a:pt x="65" y="58"/>
                  </a:moveTo>
                  <a:lnTo>
                    <a:pt x="65" y="58"/>
                  </a:lnTo>
                  <a:cubicBezTo>
                    <a:pt x="46" y="34"/>
                    <a:pt x="24" y="15"/>
                    <a:pt x="0" y="0"/>
                  </a:cubicBezTo>
                  <a:cubicBezTo>
                    <a:pt x="24" y="15"/>
                    <a:pt x="46" y="34"/>
                    <a:pt x="65" y="58"/>
                  </a:cubicBezTo>
                  <a:close/>
                </a:path>
              </a:pathLst>
            </a:custGeom>
            <a:solidFill>
              <a:srgbClr val="3B4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0">
              <a:extLst>
                <a:ext uri="{FF2B5EF4-FFF2-40B4-BE49-F238E27FC236}">
                  <a16:creationId xmlns:a16="http://schemas.microsoft.com/office/drawing/2014/main" id="{6BCF4126-9456-4ABA-ADB7-C8AA2AE82019}"/>
                </a:ext>
              </a:extLst>
            </p:cNvPr>
            <p:cNvSpPr>
              <a:spLocks/>
            </p:cNvSpPr>
            <p:nvPr userDrawn="1"/>
          </p:nvSpPr>
          <p:spPr bwMode="auto">
            <a:xfrm>
              <a:off x="544513" y="6118226"/>
              <a:ext cx="355600" cy="385763"/>
            </a:xfrm>
            <a:custGeom>
              <a:avLst/>
              <a:gdLst>
                <a:gd name="T0" fmla="*/ 132 w 491"/>
                <a:gd name="T1" fmla="*/ 521 h 529"/>
                <a:gd name="T2" fmla="*/ 132 w 491"/>
                <a:gd name="T3" fmla="*/ 521 h 529"/>
                <a:gd name="T4" fmla="*/ 307 w 491"/>
                <a:gd name="T5" fmla="*/ 473 h 529"/>
                <a:gd name="T6" fmla="*/ 358 w 491"/>
                <a:gd name="T7" fmla="*/ 486 h 529"/>
                <a:gd name="T8" fmla="*/ 375 w 491"/>
                <a:gd name="T9" fmla="*/ 473 h 529"/>
                <a:gd name="T10" fmla="*/ 396 w 491"/>
                <a:gd name="T11" fmla="*/ 456 h 529"/>
                <a:gd name="T12" fmla="*/ 399 w 491"/>
                <a:gd name="T13" fmla="*/ 406 h 529"/>
                <a:gd name="T14" fmla="*/ 491 w 491"/>
                <a:gd name="T15" fmla="*/ 200 h 529"/>
                <a:gd name="T16" fmla="*/ 385 w 491"/>
                <a:gd name="T17" fmla="*/ 0 h 529"/>
                <a:gd name="T18" fmla="*/ 305 w 491"/>
                <a:gd name="T19" fmla="*/ 15 h 529"/>
                <a:gd name="T20" fmla="*/ 433 w 491"/>
                <a:gd name="T21" fmla="*/ 264 h 529"/>
                <a:gd name="T22" fmla="*/ 340 w 491"/>
                <a:gd name="T23" fmla="*/ 427 h 529"/>
                <a:gd name="T24" fmla="*/ 158 w 491"/>
                <a:gd name="T25" fmla="*/ 477 h 529"/>
                <a:gd name="T26" fmla="*/ 2 w 491"/>
                <a:gd name="T27" fmla="*/ 393 h 529"/>
                <a:gd name="T28" fmla="*/ 4 w 491"/>
                <a:gd name="T29" fmla="*/ 474 h 529"/>
                <a:gd name="T30" fmla="*/ 122 w 491"/>
                <a:gd name="T31" fmla="*/ 529 h 529"/>
                <a:gd name="T32" fmla="*/ 132 w 491"/>
                <a:gd name="T33" fmla="*/ 52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1" h="529">
                  <a:moveTo>
                    <a:pt x="132" y="521"/>
                  </a:moveTo>
                  <a:lnTo>
                    <a:pt x="132" y="521"/>
                  </a:lnTo>
                  <a:cubicBezTo>
                    <a:pt x="182" y="482"/>
                    <a:pt x="244" y="465"/>
                    <a:pt x="307" y="473"/>
                  </a:cubicBezTo>
                  <a:cubicBezTo>
                    <a:pt x="324" y="475"/>
                    <a:pt x="341" y="480"/>
                    <a:pt x="358" y="486"/>
                  </a:cubicBezTo>
                  <a:cubicBezTo>
                    <a:pt x="364" y="482"/>
                    <a:pt x="370" y="477"/>
                    <a:pt x="375" y="473"/>
                  </a:cubicBezTo>
                  <a:cubicBezTo>
                    <a:pt x="382" y="468"/>
                    <a:pt x="389" y="462"/>
                    <a:pt x="396" y="456"/>
                  </a:cubicBezTo>
                  <a:cubicBezTo>
                    <a:pt x="396" y="439"/>
                    <a:pt x="397" y="423"/>
                    <a:pt x="399" y="406"/>
                  </a:cubicBezTo>
                  <a:cubicBezTo>
                    <a:pt x="409" y="329"/>
                    <a:pt x="441" y="258"/>
                    <a:pt x="491" y="200"/>
                  </a:cubicBezTo>
                  <a:cubicBezTo>
                    <a:pt x="483" y="121"/>
                    <a:pt x="444" y="50"/>
                    <a:pt x="385" y="0"/>
                  </a:cubicBezTo>
                  <a:cubicBezTo>
                    <a:pt x="357" y="3"/>
                    <a:pt x="331" y="8"/>
                    <a:pt x="305" y="15"/>
                  </a:cubicBezTo>
                  <a:cubicBezTo>
                    <a:pt x="392" y="62"/>
                    <a:pt x="447" y="160"/>
                    <a:pt x="433" y="264"/>
                  </a:cubicBezTo>
                  <a:cubicBezTo>
                    <a:pt x="425" y="329"/>
                    <a:pt x="392" y="387"/>
                    <a:pt x="340" y="427"/>
                  </a:cubicBezTo>
                  <a:cubicBezTo>
                    <a:pt x="288" y="468"/>
                    <a:pt x="223" y="485"/>
                    <a:pt x="158" y="477"/>
                  </a:cubicBezTo>
                  <a:cubicBezTo>
                    <a:pt x="97" y="469"/>
                    <a:pt x="42" y="439"/>
                    <a:pt x="2" y="393"/>
                  </a:cubicBezTo>
                  <a:cubicBezTo>
                    <a:pt x="0" y="420"/>
                    <a:pt x="1" y="447"/>
                    <a:pt x="4" y="474"/>
                  </a:cubicBezTo>
                  <a:cubicBezTo>
                    <a:pt x="39" y="501"/>
                    <a:pt x="79" y="519"/>
                    <a:pt x="122" y="529"/>
                  </a:cubicBezTo>
                  <a:cubicBezTo>
                    <a:pt x="125" y="526"/>
                    <a:pt x="129" y="523"/>
                    <a:pt x="132" y="521"/>
                  </a:cubicBezTo>
                  <a:close/>
                </a:path>
              </a:pathLst>
            </a:custGeom>
            <a:solidFill>
              <a:srgbClr val="66A6D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1">
              <a:extLst>
                <a:ext uri="{FF2B5EF4-FFF2-40B4-BE49-F238E27FC236}">
                  <a16:creationId xmlns:a16="http://schemas.microsoft.com/office/drawing/2014/main" id="{DE4280B7-5008-457A-8313-80724736E2B1}"/>
                </a:ext>
              </a:extLst>
            </p:cNvPr>
            <p:cNvSpPr>
              <a:spLocks/>
            </p:cNvSpPr>
            <p:nvPr userDrawn="1"/>
          </p:nvSpPr>
          <p:spPr bwMode="auto">
            <a:xfrm>
              <a:off x="633413" y="6462714"/>
              <a:ext cx="169863" cy="47625"/>
            </a:xfrm>
            <a:custGeom>
              <a:avLst/>
              <a:gdLst>
                <a:gd name="T0" fmla="*/ 68 w 236"/>
                <a:gd name="T1" fmla="*/ 66 h 66"/>
                <a:gd name="T2" fmla="*/ 68 w 236"/>
                <a:gd name="T3" fmla="*/ 66 h 66"/>
                <a:gd name="T4" fmla="*/ 29 w 236"/>
                <a:gd name="T5" fmla="*/ 63 h 66"/>
                <a:gd name="T6" fmla="*/ 0 w 236"/>
                <a:gd name="T7" fmla="*/ 58 h 66"/>
                <a:gd name="T8" fmla="*/ 10 w 236"/>
                <a:gd name="T9" fmla="*/ 50 h 66"/>
                <a:gd name="T10" fmla="*/ 12 w 236"/>
                <a:gd name="T11" fmla="*/ 49 h 66"/>
                <a:gd name="T12" fmla="*/ 154 w 236"/>
                <a:gd name="T13" fmla="*/ 0 h 66"/>
                <a:gd name="T14" fmla="*/ 154 w 236"/>
                <a:gd name="T15" fmla="*/ 0 h 66"/>
                <a:gd name="T16" fmla="*/ 154 w 236"/>
                <a:gd name="T17" fmla="*/ 0 h 66"/>
                <a:gd name="T18" fmla="*/ 185 w 236"/>
                <a:gd name="T19" fmla="*/ 2 h 66"/>
                <a:gd name="T20" fmla="*/ 236 w 236"/>
                <a:gd name="T21" fmla="*/ 15 h 66"/>
                <a:gd name="T22" fmla="*/ 68 w 23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66">
                  <a:moveTo>
                    <a:pt x="68" y="66"/>
                  </a:moveTo>
                  <a:lnTo>
                    <a:pt x="68" y="66"/>
                  </a:lnTo>
                  <a:cubicBezTo>
                    <a:pt x="55" y="66"/>
                    <a:pt x="42" y="65"/>
                    <a:pt x="29" y="63"/>
                  </a:cubicBezTo>
                  <a:cubicBezTo>
                    <a:pt x="19" y="62"/>
                    <a:pt x="9" y="60"/>
                    <a:pt x="0" y="58"/>
                  </a:cubicBezTo>
                  <a:cubicBezTo>
                    <a:pt x="3" y="55"/>
                    <a:pt x="7" y="52"/>
                    <a:pt x="10" y="50"/>
                  </a:cubicBezTo>
                  <a:cubicBezTo>
                    <a:pt x="11" y="49"/>
                    <a:pt x="11" y="49"/>
                    <a:pt x="12" y="49"/>
                  </a:cubicBezTo>
                  <a:cubicBezTo>
                    <a:pt x="53" y="17"/>
                    <a:pt x="103" y="0"/>
                    <a:pt x="154" y="0"/>
                  </a:cubicBezTo>
                  <a:cubicBezTo>
                    <a:pt x="154" y="0"/>
                    <a:pt x="154" y="0"/>
                    <a:pt x="154" y="0"/>
                  </a:cubicBezTo>
                  <a:cubicBezTo>
                    <a:pt x="154" y="0"/>
                    <a:pt x="154" y="0"/>
                    <a:pt x="154" y="0"/>
                  </a:cubicBezTo>
                  <a:cubicBezTo>
                    <a:pt x="164" y="0"/>
                    <a:pt x="174" y="1"/>
                    <a:pt x="185" y="2"/>
                  </a:cubicBezTo>
                  <a:cubicBezTo>
                    <a:pt x="202" y="4"/>
                    <a:pt x="219" y="9"/>
                    <a:pt x="236" y="15"/>
                  </a:cubicBezTo>
                  <a:cubicBezTo>
                    <a:pt x="186" y="48"/>
                    <a:pt x="128" y="66"/>
                    <a:pt x="68" y="66"/>
                  </a:cubicBezTo>
                  <a:close/>
                </a:path>
              </a:pathLst>
            </a:custGeom>
            <a:solidFill>
              <a:srgbClr val="3480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2">
              <a:extLst>
                <a:ext uri="{FF2B5EF4-FFF2-40B4-BE49-F238E27FC236}">
                  <a16:creationId xmlns:a16="http://schemas.microsoft.com/office/drawing/2014/main" id="{453A49FF-9149-4946-8A88-02ABDD5FA13D}"/>
                </a:ext>
              </a:extLst>
            </p:cNvPr>
            <p:cNvSpPr>
              <a:spLocks noEditPoints="1"/>
            </p:cNvSpPr>
            <p:nvPr userDrawn="1"/>
          </p:nvSpPr>
          <p:spPr bwMode="auto">
            <a:xfrm>
              <a:off x="641351" y="6462714"/>
              <a:ext cx="103188" cy="34925"/>
            </a:xfrm>
            <a:custGeom>
              <a:avLst/>
              <a:gdLst>
                <a:gd name="T0" fmla="*/ 0 w 142"/>
                <a:gd name="T1" fmla="*/ 49 h 49"/>
                <a:gd name="T2" fmla="*/ 0 w 142"/>
                <a:gd name="T3" fmla="*/ 49 h 49"/>
                <a:gd name="T4" fmla="*/ 142 w 142"/>
                <a:gd name="T5" fmla="*/ 0 h 49"/>
                <a:gd name="T6" fmla="*/ 0 w 142"/>
                <a:gd name="T7" fmla="*/ 49 h 49"/>
                <a:gd name="T8" fmla="*/ 142 w 142"/>
                <a:gd name="T9" fmla="*/ 0 h 49"/>
                <a:gd name="T10" fmla="*/ 142 w 142"/>
                <a:gd name="T11" fmla="*/ 0 h 49"/>
                <a:gd name="T12" fmla="*/ 142 w 142"/>
                <a:gd name="T13" fmla="*/ 0 h 49"/>
                <a:gd name="T14" fmla="*/ 142 w 142"/>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49">
                  <a:moveTo>
                    <a:pt x="0" y="49"/>
                  </a:moveTo>
                  <a:lnTo>
                    <a:pt x="0" y="49"/>
                  </a:lnTo>
                  <a:cubicBezTo>
                    <a:pt x="41" y="17"/>
                    <a:pt x="91" y="0"/>
                    <a:pt x="142" y="0"/>
                  </a:cubicBezTo>
                  <a:cubicBezTo>
                    <a:pt x="91" y="0"/>
                    <a:pt x="41" y="17"/>
                    <a:pt x="0" y="49"/>
                  </a:cubicBezTo>
                  <a:close/>
                  <a:moveTo>
                    <a:pt x="142" y="0"/>
                  </a:moveTo>
                  <a:lnTo>
                    <a:pt x="142" y="0"/>
                  </a:lnTo>
                  <a:cubicBezTo>
                    <a:pt x="142" y="0"/>
                    <a:pt x="142" y="0"/>
                    <a:pt x="142" y="0"/>
                  </a:cubicBezTo>
                  <a:cubicBezTo>
                    <a:pt x="142" y="0"/>
                    <a:pt x="142" y="0"/>
                    <a:pt x="142" y="0"/>
                  </a:cubicBezTo>
                  <a:close/>
                </a:path>
              </a:pathLst>
            </a:custGeom>
            <a:solidFill>
              <a:srgbClr val="266C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3">
              <a:extLst>
                <a:ext uri="{FF2B5EF4-FFF2-40B4-BE49-F238E27FC236}">
                  <a16:creationId xmlns:a16="http://schemas.microsoft.com/office/drawing/2014/main" id="{B2EC9D0C-EAF4-4F79-AF06-503D33BEF5ED}"/>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3 w 98"/>
                <a:gd name="T5" fmla="*/ 206 h 256"/>
                <a:gd name="T6" fmla="*/ 95 w 98"/>
                <a:gd name="T7" fmla="*/ 0 h 256"/>
                <a:gd name="T8" fmla="*/ 95 w 98"/>
                <a:gd name="T9" fmla="*/ 71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0" y="239"/>
                    <a:pt x="1" y="223"/>
                    <a:pt x="3" y="206"/>
                  </a:cubicBezTo>
                  <a:cubicBezTo>
                    <a:pt x="13" y="129"/>
                    <a:pt x="45" y="58"/>
                    <a:pt x="95" y="0"/>
                  </a:cubicBezTo>
                  <a:cubicBezTo>
                    <a:pt x="98" y="23"/>
                    <a:pt x="98" y="47"/>
                    <a:pt x="95" y="71"/>
                  </a:cubicBezTo>
                  <a:cubicBezTo>
                    <a:pt x="86" y="143"/>
                    <a:pt x="52" y="207"/>
                    <a:pt x="0" y="256"/>
                  </a:cubicBezTo>
                  <a:close/>
                </a:path>
              </a:pathLst>
            </a:custGeom>
            <a:solidFill>
              <a:srgbClr val="435E9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4">
              <a:extLst>
                <a:ext uri="{FF2B5EF4-FFF2-40B4-BE49-F238E27FC236}">
                  <a16:creationId xmlns:a16="http://schemas.microsoft.com/office/drawing/2014/main" id="{8B40DD96-4262-4C58-BBD3-8E26B3BD376F}"/>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0 w 98"/>
                <a:gd name="T5" fmla="*/ 256 h 256"/>
                <a:gd name="T6" fmla="*/ 95 w 98"/>
                <a:gd name="T7" fmla="*/ 71 h 256"/>
                <a:gd name="T8" fmla="*/ 95 w 98"/>
                <a:gd name="T9" fmla="*/ 0 h 256"/>
                <a:gd name="T10" fmla="*/ 95 w 98"/>
                <a:gd name="T11" fmla="*/ 0 h 256"/>
                <a:gd name="T12" fmla="*/ 97 w 98"/>
                <a:gd name="T13" fmla="*/ 33 h 256"/>
                <a:gd name="T14" fmla="*/ 95 w 98"/>
                <a:gd name="T15" fmla="*/ 71 h 256"/>
                <a:gd name="T16" fmla="*/ 0 w 98"/>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56">
                  <a:moveTo>
                    <a:pt x="0" y="256"/>
                  </a:moveTo>
                  <a:lnTo>
                    <a:pt x="0" y="256"/>
                  </a:lnTo>
                  <a:lnTo>
                    <a:pt x="0" y="256"/>
                  </a:lnTo>
                  <a:cubicBezTo>
                    <a:pt x="52" y="207"/>
                    <a:pt x="86" y="143"/>
                    <a:pt x="95" y="71"/>
                  </a:cubicBezTo>
                  <a:cubicBezTo>
                    <a:pt x="98" y="47"/>
                    <a:pt x="98" y="23"/>
                    <a:pt x="95" y="0"/>
                  </a:cubicBezTo>
                  <a:cubicBezTo>
                    <a:pt x="95" y="0"/>
                    <a:pt x="95" y="0"/>
                    <a:pt x="95" y="0"/>
                  </a:cubicBezTo>
                  <a:cubicBezTo>
                    <a:pt x="96" y="11"/>
                    <a:pt x="97" y="22"/>
                    <a:pt x="97" y="33"/>
                  </a:cubicBezTo>
                  <a:cubicBezTo>
                    <a:pt x="97" y="46"/>
                    <a:pt x="96" y="58"/>
                    <a:pt x="95" y="71"/>
                  </a:cubicBezTo>
                  <a:cubicBezTo>
                    <a:pt x="86" y="143"/>
                    <a:pt x="52" y="207"/>
                    <a:pt x="0" y="256"/>
                  </a:cubicBezTo>
                  <a:close/>
                </a:path>
              </a:pathLst>
            </a:custGeom>
            <a:solidFill>
              <a:srgbClr val="3845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
              <a:extLst>
                <a:ext uri="{FF2B5EF4-FFF2-40B4-BE49-F238E27FC236}">
                  <a16:creationId xmlns:a16="http://schemas.microsoft.com/office/drawing/2014/main" id="{21BA1139-83AE-4FC6-8D27-41A86ECD0CBB}"/>
                </a:ext>
              </a:extLst>
            </p:cNvPr>
            <p:cNvSpPr>
              <a:spLocks/>
            </p:cNvSpPr>
            <p:nvPr userDrawn="1"/>
          </p:nvSpPr>
          <p:spPr bwMode="auto">
            <a:xfrm>
              <a:off x="2279651" y="6119814"/>
              <a:ext cx="12700" cy="614363"/>
            </a:xfrm>
            <a:custGeom>
              <a:avLst/>
              <a:gdLst>
                <a:gd name="T0" fmla="*/ 0 w 17"/>
                <a:gd name="T1" fmla="*/ 0 h 840"/>
                <a:gd name="T2" fmla="*/ 0 w 17"/>
                <a:gd name="T3" fmla="*/ 0 h 840"/>
                <a:gd name="T4" fmla="*/ 17 w 17"/>
                <a:gd name="T5" fmla="*/ 0 h 840"/>
                <a:gd name="T6" fmla="*/ 17 w 17"/>
                <a:gd name="T7" fmla="*/ 840 h 840"/>
                <a:gd name="T8" fmla="*/ 0 w 17"/>
                <a:gd name="T9" fmla="*/ 840 h 840"/>
                <a:gd name="T10" fmla="*/ 0 w 17"/>
                <a:gd name="T11" fmla="*/ 0 h 840"/>
              </a:gdLst>
              <a:ahLst/>
              <a:cxnLst>
                <a:cxn ang="0">
                  <a:pos x="T0" y="T1"/>
                </a:cxn>
                <a:cxn ang="0">
                  <a:pos x="T2" y="T3"/>
                </a:cxn>
                <a:cxn ang="0">
                  <a:pos x="T4" y="T5"/>
                </a:cxn>
                <a:cxn ang="0">
                  <a:pos x="T6" y="T7"/>
                </a:cxn>
                <a:cxn ang="0">
                  <a:pos x="T8" y="T9"/>
                </a:cxn>
                <a:cxn ang="0">
                  <a:pos x="T10" y="T11"/>
                </a:cxn>
              </a:cxnLst>
              <a:rect l="0" t="0" r="r" b="b"/>
              <a:pathLst>
                <a:path w="17" h="840">
                  <a:moveTo>
                    <a:pt x="0" y="0"/>
                  </a:moveTo>
                  <a:lnTo>
                    <a:pt x="0" y="0"/>
                  </a:lnTo>
                  <a:lnTo>
                    <a:pt x="17" y="0"/>
                  </a:lnTo>
                  <a:lnTo>
                    <a:pt x="17" y="840"/>
                  </a:lnTo>
                  <a:lnTo>
                    <a:pt x="0" y="840"/>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69">
              <a:extLst>
                <a:ext uri="{FF2B5EF4-FFF2-40B4-BE49-F238E27FC236}">
                  <a16:creationId xmlns:a16="http://schemas.microsoft.com/office/drawing/2014/main" id="{72206BA3-F66E-4872-B329-79CE282D4170}"/>
                </a:ext>
              </a:extLst>
            </p:cNvPr>
            <p:cNvSpPr>
              <a:spLocks/>
            </p:cNvSpPr>
            <p:nvPr userDrawn="1"/>
          </p:nvSpPr>
          <p:spPr bwMode="auto">
            <a:xfrm>
              <a:off x="2500313" y="6273801"/>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0">
              <a:extLst>
                <a:ext uri="{FF2B5EF4-FFF2-40B4-BE49-F238E27FC236}">
                  <a16:creationId xmlns:a16="http://schemas.microsoft.com/office/drawing/2014/main" id="{8224157B-6C28-4DC6-A97C-A3B2D9E65F05}"/>
                </a:ext>
              </a:extLst>
            </p:cNvPr>
            <p:cNvSpPr>
              <a:spLocks/>
            </p:cNvSpPr>
            <p:nvPr userDrawn="1"/>
          </p:nvSpPr>
          <p:spPr bwMode="auto">
            <a:xfrm>
              <a:off x="2686051" y="6273801"/>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1">
              <a:extLst>
                <a:ext uri="{FF2B5EF4-FFF2-40B4-BE49-F238E27FC236}">
                  <a16:creationId xmlns:a16="http://schemas.microsoft.com/office/drawing/2014/main" id="{E531BA69-CD38-493D-88E2-CF21DEDA019F}"/>
                </a:ext>
              </a:extLst>
            </p:cNvPr>
            <p:cNvSpPr>
              <a:spLocks/>
            </p:cNvSpPr>
            <p:nvPr userDrawn="1"/>
          </p:nvSpPr>
          <p:spPr bwMode="auto">
            <a:xfrm>
              <a:off x="2686051" y="6273801"/>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2">
              <a:extLst>
                <a:ext uri="{FF2B5EF4-FFF2-40B4-BE49-F238E27FC236}">
                  <a16:creationId xmlns:a16="http://schemas.microsoft.com/office/drawing/2014/main" id="{1E64C6AD-58A4-4218-A25E-EBC271C0FACD}"/>
                </a:ext>
              </a:extLst>
            </p:cNvPr>
            <p:cNvSpPr>
              <a:spLocks/>
            </p:cNvSpPr>
            <p:nvPr userDrawn="1"/>
          </p:nvSpPr>
          <p:spPr bwMode="auto">
            <a:xfrm>
              <a:off x="2551113" y="6276976"/>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3">
              <a:extLst>
                <a:ext uri="{FF2B5EF4-FFF2-40B4-BE49-F238E27FC236}">
                  <a16:creationId xmlns:a16="http://schemas.microsoft.com/office/drawing/2014/main" id="{26318E11-78FA-41AF-9296-E0AF7D966924}"/>
                </a:ext>
              </a:extLst>
            </p:cNvPr>
            <p:cNvSpPr>
              <a:spLocks/>
            </p:cNvSpPr>
            <p:nvPr userDrawn="1"/>
          </p:nvSpPr>
          <p:spPr bwMode="auto">
            <a:xfrm>
              <a:off x="2755901" y="6529389"/>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4">
              <a:extLst>
                <a:ext uri="{FF2B5EF4-FFF2-40B4-BE49-F238E27FC236}">
                  <a16:creationId xmlns:a16="http://schemas.microsoft.com/office/drawing/2014/main" id="{1F0E534B-3616-492B-8797-CC0260B9C460}"/>
                </a:ext>
              </a:extLst>
            </p:cNvPr>
            <p:cNvSpPr>
              <a:spLocks/>
            </p:cNvSpPr>
            <p:nvPr userDrawn="1"/>
          </p:nvSpPr>
          <p:spPr bwMode="auto">
            <a:xfrm>
              <a:off x="2608263" y="6275389"/>
              <a:ext cx="92075" cy="220663"/>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
              <a:extLst>
                <a:ext uri="{FF2B5EF4-FFF2-40B4-BE49-F238E27FC236}">
                  <a16:creationId xmlns:a16="http://schemas.microsoft.com/office/drawing/2014/main" id="{82737394-956F-4EDF-9AD1-08D7FB1256D8}"/>
                </a:ext>
              </a:extLst>
            </p:cNvPr>
            <p:cNvSpPr>
              <a:spLocks/>
            </p:cNvSpPr>
            <p:nvPr userDrawn="1"/>
          </p:nvSpPr>
          <p:spPr bwMode="auto">
            <a:xfrm>
              <a:off x="2660651" y="6276976"/>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6">
              <a:extLst>
                <a:ext uri="{FF2B5EF4-FFF2-40B4-BE49-F238E27FC236}">
                  <a16:creationId xmlns:a16="http://schemas.microsoft.com/office/drawing/2014/main" id="{5A644EFF-3425-4453-8CAB-BD9512403D9D}"/>
                </a:ext>
              </a:extLst>
            </p:cNvPr>
            <p:cNvSpPr>
              <a:spLocks/>
            </p:cNvSpPr>
            <p:nvPr userDrawn="1"/>
          </p:nvSpPr>
          <p:spPr bwMode="auto">
            <a:xfrm>
              <a:off x="2606676" y="6510339"/>
              <a:ext cx="95250" cy="65088"/>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7">
              <a:extLst>
                <a:ext uri="{FF2B5EF4-FFF2-40B4-BE49-F238E27FC236}">
                  <a16:creationId xmlns:a16="http://schemas.microsoft.com/office/drawing/2014/main" id="{96D9A80F-6A33-461D-8AAA-1590EF1AA906}"/>
                </a:ext>
              </a:extLst>
            </p:cNvPr>
            <p:cNvSpPr>
              <a:spLocks/>
            </p:cNvSpPr>
            <p:nvPr userDrawn="1"/>
          </p:nvSpPr>
          <p:spPr bwMode="auto">
            <a:xfrm>
              <a:off x="2562226" y="6542089"/>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8">
              <a:extLst>
                <a:ext uri="{FF2B5EF4-FFF2-40B4-BE49-F238E27FC236}">
                  <a16:creationId xmlns:a16="http://schemas.microsoft.com/office/drawing/2014/main" id="{87740DCC-5C90-4AA7-9E65-4FB07079F45F}"/>
                </a:ext>
              </a:extLst>
            </p:cNvPr>
            <p:cNvSpPr>
              <a:spLocks/>
            </p:cNvSpPr>
            <p:nvPr userDrawn="1"/>
          </p:nvSpPr>
          <p:spPr bwMode="auto">
            <a:xfrm>
              <a:off x="2663826" y="6542089"/>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9">
              <a:extLst>
                <a:ext uri="{FF2B5EF4-FFF2-40B4-BE49-F238E27FC236}">
                  <a16:creationId xmlns:a16="http://schemas.microsoft.com/office/drawing/2014/main" id="{92CA007A-1853-4834-BD37-BB3EE0C885C2}"/>
                </a:ext>
              </a:extLst>
            </p:cNvPr>
            <p:cNvSpPr>
              <a:spLocks noEditPoints="1"/>
            </p:cNvSpPr>
            <p:nvPr userDrawn="1"/>
          </p:nvSpPr>
          <p:spPr bwMode="auto">
            <a:xfrm>
              <a:off x="2870201" y="6337301"/>
              <a:ext cx="52388" cy="55563"/>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80">
              <a:extLst>
                <a:ext uri="{FF2B5EF4-FFF2-40B4-BE49-F238E27FC236}">
                  <a16:creationId xmlns:a16="http://schemas.microsoft.com/office/drawing/2014/main" id="{72B9423B-6272-4692-8836-3A5009E7E32B}"/>
                </a:ext>
              </a:extLst>
            </p:cNvPr>
            <p:cNvSpPr>
              <a:spLocks/>
            </p:cNvSpPr>
            <p:nvPr userDrawn="1"/>
          </p:nvSpPr>
          <p:spPr bwMode="auto">
            <a:xfrm>
              <a:off x="2933701" y="6337301"/>
              <a:ext cx="30163" cy="55563"/>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81">
              <a:extLst>
                <a:ext uri="{FF2B5EF4-FFF2-40B4-BE49-F238E27FC236}">
                  <a16:creationId xmlns:a16="http://schemas.microsoft.com/office/drawing/2014/main" id="{3459CEBE-FA1C-4628-AAC7-35AD68DAA6A0}"/>
                </a:ext>
              </a:extLst>
            </p:cNvPr>
            <p:cNvSpPr>
              <a:spLocks/>
            </p:cNvSpPr>
            <p:nvPr userDrawn="1"/>
          </p:nvSpPr>
          <p:spPr bwMode="auto">
            <a:xfrm>
              <a:off x="2976563" y="6337301"/>
              <a:ext cx="30163" cy="55563"/>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82">
              <a:extLst>
                <a:ext uri="{FF2B5EF4-FFF2-40B4-BE49-F238E27FC236}">
                  <a16:creationId xmlns:a16="http://schemas.microsoft.com/office/drawing/2014/main" id="{F161871A-A84E-4EBD-A199-CADBD3C2A3CE}"/>
                </a:ext>
              </a:extLst>
            </p:cNvPr>
            <p:cNvSpPr>
              <a:spLocks/>
            </p:cNvSpPr>
            <p:nvPr userDrawn="1"/>
          </p:nvSpPr>
          <p:spPr bwMode="auto">
            <a:xfrm>
              <a:off x="3017838" y="6337301"/>
              <a:ext cx="34925" cy="55563"/>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83">
              <a:extLst>
                <a:ext uri="{FF2B5EF4-FFF2-40B4-BE49-F238E27FC236}">
                  <a16:creationId xmlns:a16="http://schemas.microsoft.com/office/drawing/2014/main" id="{AB368EAD-022F-4495-91FB-F97A10DA4A11}"/>
                </a:ext>
              </a:extLst>
            </p:cNvPr>
            <p:cNvSpPr>
              <a:spLocks/>
            </p:cNvSpPr>
            <p:nvPr userDrawn="1"/>
          </p:nvSpPr>
          <p:spPr bwMode="auto">
            <a:xfrm>
              <a:off x="3067051" y="6337301"/>
              <a:ext cx="44450" cy="55563"/>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84">
              <a:extLst>
                <a:ext uri="{FF2B5EF4-FFF2-40B4-BE49-F238E27FC236}">
                  <a16:creationId xmlns:a16="http://schemas.microsoft.com/office/drawing/2014/main" id="{FFB78232-3BEF-4935-A1F2-86C0168DA17B}"/>
                </a:ext>
              </a:extLst>
            </p:cNvPr>
            <p:cNvSpPr>
              <a:spLocks/>
            </p:cNvSpPr>
            <p:nvPr userDrawn="1"/>
          </p:nvSpPr>
          <p:spPr bwMode="auto">
            <a:xfrm>
              <a:off x="3149601" y="6337301"/>
              <a:ext cx="6350"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85">
              <a:extLst>
                <a:ext uri="{FF2B5EF4-FFF2-40B4-BE49-F238E27FC236}">
                  <a16:creationId xmlns:a16="http://schemas.microsoft.com/office/drawing/2014/main" id="{8841B0A1-9595-4B6C-991E-90A0465D6A6B}"/>
                </a:ext>
              </a:extLst>
            </p:cNvPr>
            <p:cNvSpPr>
              <a:spLocks/>
            </p:cNvSpPr>
            <p:nvPr userDrawn="1"/>
          </p:nvSpPr>
          <p:spPr bwMode="auto">
            <a:xfrm>
              <a:off x="3173413" y="6337301"/>
              <a:ext cx="44450" cy="55563"/>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6">
              <a:extLst>
                <a:ext uri="{FF2B5EF4-FFF2-40B4-BE49-F238E27FC236}">
                  <a16:creationId xmlns:a16="http://schemas.microsoft.com/office/drawing/2014/main" id="{5D771F5B-4900-4E83-97AC-BC48FFD8B6C4}"/>
                </a:ext>
              </a:extLst>
            </p:cNvPr>
            <p:cNvSpPr>
              <a:spLocks/>
            </p:cNvSpPr>
            <p:nvPr userDrawn="1"/>
          </p:nvSpPr>
          <p:spPr bwMode="auto">
            <a:xfrm>
              <a:off x="3232151" y="6337301"/>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87">
              <a:extLst>
                <a:ext uri="{FF2B5EF4-FFF2-40B4-BE49-F238E27FC236}">
                  <a16:creationId xmlns:a16="http://schemas.microsoft.com/office/drawing/2014/main" id="{B0BA0A0C-7CAE-4B6D-896D-31E9E1DC4986}"/>
                </a:ext>
              </a:extLst>
            </p:cNvPr>
            <p:cNvSpPr>
              <a:spLocks/>
            </p:cNvSpPr>
            <p:nvPr userDrawn="1"/>
          </p:nvSpPr>
          <p:spPr bwMode="auto">
            <a:xfrm>
              <a:off x="3273426" y="6337301"/>
              <a:ext cx="42863" cy="55563"/>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88">
              <a:extLst>
                <a:ext uri="{FF2B5EF4-FFF2-40B4-BE49-F238E27FC236}">
                  <a16:creationId xmlns:a16="http://schemas.microsoft.com/office/drawing/2014/main" id="{59B49283-4002-4F7E-A759-739FE9771C1E}"/>
                </a:ext>
              </a:extLst>
            </p:cNvPr>
            <p:cNvSpPr>
              <a:spLocks/>
            </p:cNvSpPr>
            <p:nvPr userDrawn="1"/>
          </p:nvSpPr>
          <p:spPr bwMode="auto">
            <a:xfrm>
              <a:off x="3327401" y="6337301"/>
              <a:ext cx="4763"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89">
              <a:extLst>
                <a:ext uri="{FF2B5EF4-FFF2-40B4-BE49-F238E27FC236}">
                  <a16:creationId xmlns:a16="http://schemas.microsoft.com/office/drawing/2014/main" id="{FBBB3CF9-1926-4FC8-90E2-B6050E57B09E}"/>
                </a:ext>
              </a:extLst>
            </p:cNvPr>
            <p:cNvSpPr>
              <a:spLocks/>
            </p:cNvSpPr>
            <p:nvPr userDrawn="1"/>
          </p:nvSpPr>
          <p:spPr bwMode="auto">
            <a:xfrm>
              <a:off x="3343276"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90">
              <a:extLst>
                <a:ext uri="{FF2B5EF4-FFF2-40B4-BE49-F238E27FC236}">
                  <a16:creationId xmlns:a16="http://schemas.microsoft.com/office/drawing/2014/main" id="{A70F579E-041E-49B3-AF91-77ACC47E0818}"/>
                </a:ext>
              </a:extLst>
            </p:cNvPr>
            <p:cNvSpPr>
              <a:spLocks/>
            </p:cNvSpPr>
            <p:nvPr userDrawn="1"/>
          </p:nvSpPr>
          <p:spPr bwMode="auto">
            <a:xfrm>
              <a:off x="3397251" y="6337301"/>
              <a:ext cx="39688" cy="57150"/>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91">
              <a:extLst>
                <a:ext uri="{FF2B5EF4-FFF2-40B4-BE49-F238E27FC236}">
                  <a16:creationId xmlns:a16="http://schemas.microsoft.com/office/drawing/2014/main" id="{FD35672E-0010-460F-8141-4DB9FAE6E6E3}"/>
                </a:ext>
              </a:extLst>
            </p:cNvPr>
            <p:cNvSpPr>
              <a:spLocks/>
            </p:cNvSpPr>
            <p:nvPr userDrawn="1"/>
          </p:nvSpPr>
          <p:spPr bwMode="auto">
            <a:xfrm>
              <a:off x="3448051"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92">
              <a:extLst>
                <a:ext uri="{FF2B5EF4-FFF2-40B4-BE49-F238E27FC236}">
                  <a16:creationId xmlns:a16="http://schemas.microsoft.com/office/drawing/2014/main" id="{325B7329-DCCC-4D5B-A8A2-7925220871C4}"/>
                </a:ext>
              </a:extLst>
            </p:cNvPr>
            <p:cNvSpPr>
              <a:spLocks/>
            </p:cNvSpPr>
            <p:nvPr userDrawn="1"/>
          </p:nvSpPr>
          <p:spPr bwMode="auto">
            <a:xfrm>
              <a:off x="3500438" y="6337301"/>
              <a:ext cx="34925" cy="55563"/>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93">
              <a:extLst>
                <a:ext uri="{FF2B5EF4-FFF2-40B4-BE49-F238E27FC236}">
                  <a16:creationId xmlns:a16="http://schemas.microsoft.com/office/drawing/2014/main" id="{A7E9B19C-7AF8-4E10-8CBC-EE5B352ED57A}"/>
                </a:ext>
              </a:extLst>
            </p:cNvPr>
            <p:cNvSpPr>
              <a:spLocks/>
            </p:cNvSpPr>
            <p:nvPr userDrawn="1"/>
          </p:nvSpPr>
          <p:spPr bwMode="auto">
            <a:xfrm>
              <a:off x="3565526" y="6351589"/>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94">
              <a:extLst>
                <a:ext uri="{FF2B5EF4-FFF2-40B4-BE49-F238E27FC236}">
                  <a16:creationId xmlns:a16="http://schemas.microsoft.com/office/drawing/2014/main" id="{FBEBE9E2-A40E-4F2D-8178-5721DED32193}"/>
                </a:ext>
              </a:extLst>
            </p:cNvPr>
            <p:cNvSpPr>
              <a:spLocks noEditPoints="1"/>
            </p:cNvSpPr>
            <p:nvPr userDrawn="1"/>
          </p:nvSpPr>
          <p:spPr bwMode="auto">
            <a:xfrm>
              <a:off x="3584576" y="6365876"/>
              <a:ext cx="26988" cy="26988"/>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95">
              <a:extLst>
                <a:ext uri="{FF2B5EF4-FFF2-40B4-BE49-F238E27FC236}">
                  <a16:creationId xmlns:a16="http://schemas.microsoft.com/office/drawing/2014/main" id="{F6CB9422-8454-4003-B38C-73D8BBFF07A5}"/>
                </a:ext>
              </a:extLst>
            </p:cNvPr>
            <p:cNvSpPr>
              <a:spLocks/>
            </p:cNvSpPr>
            <p:nvPr userDrawn="1"/>
          </p:nvSpPr>
          <p:spPr bwMode="auto">
            <a:xfrm>
              <a:off x="3619501" y="6365876"/>
              <a:ext cx="17463" cy="26988"/>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96">
              <a:extLst>
                <a:ext uri="{FF2B5EF4-FFF2-40B4-BE49-F238E27FC236}">
                  <a16:creationId xmlns:a16="http://schemas.microsoft.com/office/drawing/2014/main" id="{0620836D-1908-4720-B10D-A0CFF3A6A923}"/>
                </a:ext>
              </a:extLst>
            </p:cNvPr>
            <p:cNvSpPr>
              <a:spLocks noEditPoints="1"/>
            </p:cNvSpPr>
            <p:nvPr userDrawn="1"/>
          </p:nvSpPr>
          <p:spPr bwMode="auto">
            <a:xfrm>
              <a:off x="2868613" y="64293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97">
              <a:extLst>
                <a:ext uri="{FF2B5EF4-FFF2-40B4-BE49-F238E27FC236}">
                  <a16:creationId xmlns:a16="http://schemas.microsoft.com/office/drawing/2014/main" id="{9CDA1E4F-16EF-4A53-A088-5481E8DDBBFF}"/>
                </a:ext>
              </a:extLst>
            </p:cNvPr>
            <p:cNvSpPr>
              <a:spLocks noEditPoints="1"/>
            </p:cNvSpPr>
            <p:nvPr userDrawn="1"/>
          </p:nvSpPr>
          <p:spPr bwMode="auto">
            <a:xfrm>
              <a:off x="2949576" y="64293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98">
              <a:extLst>
                <a:ext uri="{FF2B5EF4-FFF2-40B4-BE49-F238E27FC236}">
                  <a16:creationId xmlns:a16="http://schemas.microsoft.com/office/drawing/2014/main" id="{95472F4E-2D74-4F8E-8130-AFE4EFB99692}"/>
                </a:ext>
              </a:extLst>
            </p:cNvPr>
            <p:cNvSpPr>
              <a:spLocks noEditPoints="1"/>
            </p:cNvSpPr>
            <p:nvPr userDrawn="1"/>
          </p:nvSpPr>
          <p:spPr bwMode="auto">
            <a:xfrm>
              <a:off x="3014663" y="64293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99">
              <a:extLst>
                <a:ext uri="{FF2B5EF4-FFF2-40B4-BE49-F238E27FC236}">
                  <a16:creationId xmlns:a16="http://schemas.microsoft.com/office/drawing/2014/main" id="{3A712407-319D-4A71-B023-01E6EE57ED68}"/>
                </a:ext>
              </a:extLst>
            </p:cNvPr>
            <p:cNvSpPr>
              <a:spLocks/>
            </p:cNvSpPr>
            <p:nvPr userDrawn="1"/>
          </p:nvSpPr>
          <p:spPr bwMode="auto">
            <a:xfrm>
              <a:off x="3113088"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00">
              <a:extLst>
                <a:ext uri="{FF2B5EF4-FFF2-40B4-BE49-F238E27FC236}">
                  <a16:creationId xmlns:a16="http://schemas.microsoft.com/office/drawing/2014/main" id="{0BFCC55E-1BCB-45D5-B45B-4FCE41CDF438}"/>
                </a:ext>
              </a:extLst>
            </p:cNvPr>
            <p:cNvSpPr>
              <a:spLocks/>
            </p:cNvSpPr>
            <p:nvPr userDrawn="1"/>
          </p:nvSpPr>
          <p:spPr bwMode="auto">
            <a:xfrm>
              <a:off x="3148013" y="64293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01">
              <a:extLst>
                <a:ext uri="{FF2B5EF4-FFF2-40B4-BE49-F238E27FC236}">
                  <a16:creationId xmlns:a16="http://schemas.microsoft.com/office/drawing/2014/main" id="{6D65ECD8-C0A1-4FD3-8425-8F7C58820387}"/>
                </a:ext>
              </a:extLst>
            </p:cNvPr>
            <p:cNvSpPr>
              <a:spLocks/>
            </p:cNvSpPr>
            <p:nvPr userDrawn="1"/>
          </p:nvSpPr>
          <p:spPr bwMode="auto">
            <a:xfrm>
              <a:off x="3273426" y="6427789"/>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02">
              <a:extLst>
                <a:ext uri="{FF2B5EF4-FFF2-40B4-BE49-F238E27FC236}">
                  <a16:creationId xmlns:a16="http://schemas.microsoft.com/office/drawing/2014/main" id="{A3CE6015-541F-4805-8EC8-8195B6DA1897}"/>
                </a:ext>
              </a:extLst>
            </p:cNvPr>
            <p:cNvSpPr>
              <a:spLocks/>
            </p:cNvSpPr>
            <p:nvPr userDrawn="1"/>
          </p:nvSpPr>
          <p:spPr bwMode="auto">
            <a:xfrm>
              <a:off x="3346451" y="6427789"/>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03">
              <a:extLst>
                <a:ext uri="{FF2B5EF4-FFF2-40B4-BE49-F238E27FC236}">
                  <a16:creationId xmlns:a16="http://schemas.microsoft.com/office/drawing/2014/main" id="{3207D82C-E9B4-4BD8-BB9A-C80A2AEA9B7A}"/>
                </a:ext>
              </a:extLst>
            </p:cNvPr>
            <p:cNvSpPr>
              <a:spLocks/>
            </p:cNvSpPr>
            <p:nvPr userDrawn="1"/>
          </p:nvSpPr>
          <p:spPr bwMode="auto">
            <a:xfrm>
              <a:off x="3441701"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04">
              <a:extLst>
                <a:ext uri="{FF2B5EF4-FFF2-40B4-BE49-F238E27FC236}">
                  <a16:creationId xmlns:a16="http://schemas.microsoft.com/office/drawing/2014/main" id="{E7126B93-AB56-4BBA-8DFF-CF394FDCFA43}"/>
                </a:ext>
              </a:extLst>
            </p:cNvPr>
            <p:cNvSpPr>
              <a:spLocks/>
            </p:cNvSpPr>
            <p:nvPr userDrawn="1"/>
          </p:nvSpPr>
          <p:spPr bwMode="auto">
            <a:xfrm>
              <a:off x="3476626" y="64293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05">
              <a:extLst>
                <a:ext uri="{FF2B5EF4-FFF2-40B4-BE49-F238E27FC236}">
                  <a16:creationId xmlns:a16="http://schemas.microsoft.com/office/drawing/2014/main" id="{AE9D20AF-C165-4B31-97B5-37E0A1965318}"/>
                </a:ext>
              </a:extLst>
            </p:cNvPr>
            <p:cNvSpPr>
              <a:spLocks/>
            </p:cNvSpPr>
            <p:nvPr userDrawn="1"/>
          </p:nvSpPr>
          <p:spPr bwMode="auto">
            <a:xfrm>
              <a:off x="3552826" y="64293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06">
              <a:extLst>
                <a:ext uri="{FF2B5EF4-FFF2-40B4-BE49-F238E27FC236}">
                  <a16:creationId xmlns:a16="http://schemas.microsoft.com/office/drawing/2014/main" id="{344FB36A-3F8C-4A3C-9CEC-56779FA3BDD2}"/>
                </a:ext>
              </a:extLst>
            </p:cNvPr>
            <p:cNvSpPr>
              <a:spLocks/>
            </p:cNvSpPr>
            <p:nvPr userDrawn="1"/>
          </p:nvSpPr>
          <p:spPr bwMode="auto">
            <a:xfrm>
              <a:off x="3643313" y="6427789"/>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07">
              <a:extLst>
                <a:ext uri="{FF2B5EF4-FFF2-40B4-BE49-F238E27FC236}">
                  <a16:creationId xmlns:a16="http://schemas.microsoft.com/office/drawing/2014/main" id="{25E062B3-315A-4336-8F31-1BB2AE73AB3A}"/>
                </a:ext>
              </a:extLst>
            </p:cNvPr>
            <p:cNvSpPr>
              <a:spLocks/>
            </p:cNvSpPr>
            <p:nvPr userDrawn="1"/>
          </p:nvSpPr>
          <p:spPr bwMode="auto">
            <a:xfrm>
              <a:off x="3738563" y="64293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18152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05C51B-DB6D-496E-840A-3082FC5F0DCE}"/>
              </a:ext>
            </a:extLst>
          </p:cNvPr>
          <p:cNvPicPr>
            <a:picLocks noChangeAspect="1"/>
          </p:cNvPicPr>
          <p:nvPr userDrawn="1"/>
        </p:nvPicPr>
        <p:blipFill>
          <a:blip r:embed="rId2"/>
          <a:stretch>
            <a:fillRect/>
          </a:stretch>
        </p:blipFill>
        <p:spPr>
          <a:xfrm>
            <a:off x="2467" y="0"/>
            <a:ext cx="12187066" cy="6858000"/>
          </a:xfrm>
          <a:prstGeom prst="rect">
            <a:avLst/>
          </a:prstGeom>
        </p:spPr>
      </p:pic>
      <p:sp>
        <p:nvSpPr>
          <p:cNvPr id="21" name="Text Placeholder 20">
            <a:extLst>
              <a:ext uri="{FF2B5EF4-FFF2-40B4-BE49-F238E27FC236}">
                <a16:creationId xmlns:a16="http://schemas.microsoft.com/office/drawing/2014/main" id="{1A6BED4D-4954-425B-BAB3-0830CDC6B118}"/>
              </a:ext>
            </a:extLst>
          </p:cNvPr>
          <p:cNvSpPr>
            <a:spLocks noGrp="1"/>
          </p:cNvSpPr>
          <p:nvPr>
            <p:ph type="body" sz="quarter" idx="10" hasCustomPrompt="1"/>
          </p:nvPr>
        </p:nvSpPr>
        <p:spPr>
          <a:xfrm>
            <a:off x="832385" y="3790950"/>
            <a:ext cx="4425416" cy="471488"/>
          </a:xfrm>
        </p:spPr>
        <p:txBody>
          <a:bodyPr>
            <a:normAutofit/>
          </a:bodyPr>
          <a:lstStyle>
            <a:lvl1pPr marL="0" indent="0">
              <a:buNone/>
              <a:defRPr sz="2000" spc="300" baseline="0">
                <a:gradFill>
                  <a:gsLst>
                    <a:gs pos="0">
                      <a:schemeClr val="bg1"/>
                    </a:gs>
                    <a:gs pos="100000">
                      <a:schemeClr val="bg1"/>
                    </a:gs>
                  </a:gsLst>
                  <a:lin ang="5400000" scaled="1"/>
                </a:gradFill>
              </a:defRPr>
            </a:lvl1pPr>
          </a:lstStyle>
          <a:p>
            <a:pPr lvl="0"/>
            <a:r>
              <a:rPr lang="en-US"/>
              <a:t>PRESENTATION SUBTITLE</a:t>
            </a:r>
          </a:p>
        </p:txBody>
      </p:sp>
      <p:sp>
        <p:nvSpPr>
          <p:cNvPr id="19" name="Title 18">
            <a:extLst>
              <a:ext uri="{FF2B5EF4-FFF2-40B4-BE49-F238E27FC236}">
                <a16:creationId xmlns:a16="http://schemas.microsoft.com/office/drawing/2014/main" id="{3192DE26-93BF-43D7-AA53-1690EB4071E4}"/>
              </a:ext>
            </a:extLst>
          </p:cNvPr>
          <p:cNvSpPr>
            <a:spLocks noGrp="1"/>
          </p:cNvSpPr>
          <p:nvPr>
            <p:ph type="title" hasCustomPrompt="1"/>
          </p:nvPr>
        </p:nvSpPr>
        <p:spPr>
          <a:xfrm>
            <a:off x="832384" y="2117114"/>
            <a:ext cx="9340315" cy="1311886"/>
          </a:xfrm>
        </p:spPr>
        <p:txBody>
          <a:bodyPr lIns="91440" tIns="45720" rIns="91440" bIns="45720" anchor="t" anchorCtr="0">
            <a:normAutofit/>
          </a:bodyPr>
          <a:lstStyle>
            <a:lvl1pPr>
              <a:defRPr sz="4800" spc="300" baseline="0">
                <a:gradFill>
                  <a:gsLst>
                    <a:gs pos="0">
                      <a:schemeClr val="bg1"/>
                    </a:gs>
                    <a:gs pos="100000">
                      <a:schemeClr val="bg1"/>
                    </a:gs>
                  </a:gsLst>
                  <a:lin ang="5400000" scaled="1"/>
                </a:gradFill>
              </a:defRPr>
            </a:lvl1pPr>
          </a:lstStyle>
          <a:p>
            <a:r>
              <a:rPr lang="en-US"/>
              <a:t>PRESENTATION TITLE</a:t>
            </a:r>
          </a:p>
        </p:txBody>
      </p:sp>
      <p:pic>
        <p:nvPicPr>
          <p:cNvPr id="6" name="Picture 5">
            <a:extLst>
              <a:ext uri="{FF2B5EF4-FFF2-40B4-BE49-F238E27FC236}">
                <a16:creationId xmlns:a16="http://schemas.microsoft.com/office/drawing/2014/main" id="{3D5565B5-2263-4E43-899D-55D6CD4B53CB}"/>
              </a:ext>
            </a:extLst>
          </p:cNvPr>
          <p:cNvPicPr>
            <a:picLocks noChangeAspect="1"/>
          </p:cNvPicPr>
          <p:nvPr userDrawn="1"/>
        </p:nvPicPr>
        <p:blipFill>
          <a:blip r:embed="rId3"/>
          <a:stretch>
            <a:fillRect/>
          </a:stretch>
        </p:blipFill>
        <p:spPr>
          <a:xfrm>
            <a:off x="909511" y="1035464"/>
            <a:ext cx="2850148" cy="670623"/>
          </a:xfrm>
          <a:prstGeom prst="rect">
            <a:avLst/>
          </a:prstGeom>
        </p:spPr>
      </p:pic>
    </p:spTree>
    <p:extLst>
      <p:ext uri="{BB962C8B-B14F-4D97-AF65-F5344CB8AC3E}">
        <p14:creationId xmlns:p14="http://schemas.microsoft.com/office/powerpoint/2010/main" val="7129402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_Dark blue">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B54A43A6-C35F-4C52-8393-928718CEB4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66" cy="6858000"/>
          </a:xfrm>
          <a:prstGeom prst="rect">
            <a:avLst/>
          </a:prstGeom>
        </p:spPr>
      </p:pic>
      <p:sp>
        <p:nvSpPr>
          <p:cNvPr id="15" name="Title 10">
            <a:extLst>
              <a:ext uri="{FF2B5EF4-FFF2-40B4-BE49-F238E27FC236}">
                <a16:creationId xmlns:a16="http://schemas.microsoft.com/office/drawing/2014/main" id="{E4706075-B013-4C48-BDE8-57B463E07E0B}"/>
              </a:ext>
            </a:extLst>
          </p:cNvPr>
          <p:cNvSpPr>
            <a:spLocks noGrp="1"/>
          </p:cNvSpPr>
          <p:nvPr>
            <p:ph type="title" hasCustomPrompt="1"/>
          </p:nvPr>
        </p:nvSpPr>
        <p:spPr>
          <a:xfrm>
            <a:off x="838200" y="1964557"/>
            <a:ext cx="10456608" cy="889008"/>
          </a:xfrm>
        </p:spPr>
        <p:txBody>
          <a:bodyPr/>
          <a:lstStyle>
            <a:lvl1pPr>
              <a:defRPr spc="0" baseline="0">
                <a:gradFill>
                  <a:gsLst>
                    <a:gs pos="0">
                      <a:schemeClr val="bg1"/>
                    </a:gs>
                    <a:gs pos="100000">
                      <a:schemeClr val="bg1"/>
                    </a:gs>
                  </a:gsLst>
                  <a:lin ang="5400000" scaled="1"/>
                </a:gradFill>
              </a:defRPr>
            </a:lvl1pPr>
          </a:lstStyle>
          <a:p>
            <a:r>
              <a:rPr lang="en-US"/>
              <a:t>SECTION HEADING</a:t>
            </a:r>
          </a:p>
        </p:txBody>
      </p:sp>
      <p:sp>
        <p:nvSpPr>
          <p:cNvPr id="16" name="Text Placeholder 12">
            <a:extLst>
              <a:ext uri="{FF2B5EF4-FFF2-40B4-BE49-F238E27FC236}">
                <a16:creationId xmlns:a16="http://schemas.microsoft.com/office/drawing/2014/main" id="{BE44B54E-E72B-4602-9D94-130A680D4FED}"/>
              </a:ext>
            </a:extLst>
          </p:cNvPr>
          <p:cNvSpPr>
            <a:spLocks noGrp="1"/>
          </p:cNvSpPr>
          <p:nvPr>
            <p:ph type="body" sz="quarter" idx="13" hasCustomPrompt="1"/>
          </p:nvPr>
        </p:nvSpPr>
        <p:spPr>
          <a:xfrm>
            <a:off x="838201" y="3799406"/>
            <a:ext cx="9506804" cy="2114550"/>
          </a:xfrm>
        </p:spPr>
        <p:txBody>
          <a:bodyPr>
            <a:normAutofit/>
          </a:bodyPr>
          <a:lstStyle>
            <a:lvl1pPr marL="0" indent="0">
              <a:buNone/>
              <a:defRPr sz="2000">
                <a:gradFill>
                  <a:gsLst>
                    <a:gs pos="0">
                      <a:schemeClr val="bg1"/>
                    </a:gs>
                    <a:gs pos="100000">
                      <a:schemeClr val="bg1"/>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cxnSp>
        <p:nvCxnSpPr>
          <p:cNvPr id="7" name="Straight Connector 6">
            <a:extLst>
              <a:ext uri="{FF2B5EF4-FFF2-40B4-BE49-F238E27FC236}">
                <a16:creationId xmlns:a16="http://schemas.microsoft.com/office/drawing/2014/main" id="{A866A952-41AA-4980-8B22-41BC47219E18}"/>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cxnSp>
        <p:nvCxnSpPr>
          <p:cNvPr id="8" name="Straight Connector 7">
            <a:extLst>
              <a:ext uri="{FF2B5EF4-FFF2-40B4-BE49-F238E27FC236}">
                <a16:creationId xmlns:a16="http://schemas.microsoft.com/office/drawing/2014/main" id="{99249EB2-DCD5-4BA6-9174-A8D823FB126A}"/>
              </a:ext>
            </a:extLst>
          </p:cNvPr>
          <p:cNvCxnSpPr/>
          <p:nvPr userDrawn="1"/>
        </p:nvCxnSpPr>
        <p:spPr>
          <a:xfrm>
            <a:off x="967740" y="3230880"/>
            <a:ext cx="670560" cy="0"/>
          </a:xfrm>
          <a:prstGeom prst="line">
            <a:avLst/>
          </a:prstGeom>
          <a:noFill/>
          <a:ln w="63500" cap="flat" cmpd="sng" algn="ctr">
            <a:solidFill>
              <a:srgbClr val="5DA7E5"/>
            </a:solidFill>
            <a:prstDash val="solid"/>
            <a:miter lim="800000"/>
          </a:ln>
          <a:effectLst/>
        </p:spPr>
      </p:cxnSp>
      <p:sp>
        <p:nvSpPr>
          <p:cNvPr id="13" name="Slide Number Placeholder 5">
            <a:extLst>
              <a:ext uri="{FF2B5EF4-FFF2-40B4-BE49-F238E27FC236}">
                <a16:creationId xmlns:a16="http://schemas.microsoft.com/office/drawing/2014/main" id="{EE8D0ED6-35C5-4844-8851-CA413D537BD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6087E6F1-8862-4839-A83A-B0B3AE7400C2}"/>
              </a:ext>
            </a:extLst>
          </p:cNvPr>
          <p:cNvGrpSpPr/>
          <p:nvPr userDrawn="1"/>
        </p:nvGrpSpPr>
        <p:grpSpPr>
          <a:xfrm>
            <a:off x="862912" y="6316626"/>
            <a:ext cx="1327184" cy="316696"/>
            <a:chOff x="2944813" y="2309813"/>
            <a:chExt cx="1290638" cy="307975"/>
          </a:xfrm>
          <a:solidFill>
            <a:schemeClr val="bg1"/>
          </a:solidFill>
        </p:grpSpPr>
        <p:sp>
          <p:nvSpPr>
            <p:cNvPr id="17" name="Freeform 69">
              <a:extLst>
                <a:ext uri="{FF2B5EF4-FFF2-40B4-BE49-F238E27FC236}">
                  <a16:creationId xmlns:a16="http://schemas.microsoft.com/office/drawing/2014/main" id="{96F58B0E-5AB0-4563-99C1-4EE2AE7DB8A3}"/>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0">
              <a:extLst>
                <a:ext uri="{FF2B5EF4-FFF2-40B4-BE49-F238E27FC236}">
                  <a16:creationId xmlns:a16="http://schemas.microsoft.com/office/drawing/2014/main" id="{F8103DFF-84F8-4AB0-AF52-5A558A0F9673}"/>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1">
              <a:extLst>
                <a:ext uri="{FF2B5EF4-FFF2-40B4-BE49-F238E27FC236}">
                  <a16:creationId xmlns:a16="http://schemas.microsoft.com/office/drawing/2014/main" id="{2CD375A3-9E04-4C85-A5F2-16E0405C6552}"/>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2">
              <a:extLst>
                <a:ext uri="{FF2B5EF4-FFF2-40B4-BE49-F238E27FC236}">
                  <a16:creationId xmlns:a16="http://schemas.microsoft.com/office/drawing/2014/main" id="{687BEAF9-A487-4EEC-89DF-9CA058CDBCF1}"/>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3">
              <a:extLst>
                <a:ext uri="{FF2B5EF4-FFF2-40B4-BE49-F238E27FC236}">
                  <a16:creationId xmlns:a16="http://schemas.microsoft.com/office/drawing/2014/main" id="{EDE57298-DA95-48FB-AC36-0CFEA1A8914D}"/>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4">
              <a:extLst>
                <a:ext uri="{FF2B5EF4-FFF2-40B4-BE49-F238E27FC236}">
                  <a16:creationId xmlns:a16="http://schemas.microsoft.com/office/drawing/2014/main" id="{1BD0428C-CE8F-453D-9D67-8003046902CE}"/>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5">
              <a:extLst>
                <a:ext uri="{FF2B5EF4-FFF2-40B4-BE49-F238E27FC236}">
                  <a16:creationId xmlns:a16="http://schemas.microsoft.com/office/drawing/2014/main" id="{85D8EC41-274B-4FC1-BF63-DD747DDDD797}"/>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6">
              <a:extLst>
                <a:ext uri="{FF2B5EF4-FFF2-40B4-BE49-F238E27FC236}">
                  <a16:creationId xmlns:a16="http://schemas.microsoft.com/office/drawing/2014/main" id="{1287309E-F481-475C-980B-12E15F309700}"/>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7">
              <a:extLst>
                <a:ext uri="{FF2B5EF4-FFF2-40B4-BE49-F238E27FC236}">
                  <a16:creationId xmlns:a16="http://schemas.microsoft.com/office/drawing/2014/main" id="{D27CD6FB-B0F5-4A02-B20D-862D056421F2}"/>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7CE2D64E-2E1E-449B-B5ED-EDA8F84F945C}"/>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0C58EFB8-AD21-4794-B61B-84A8FC59E258}"/>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F583D108-D04B-4204-874F-7435D05BFFC7}"/>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DEE7C90A-2318-4192-8B20-E1DA841D995A}"/>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5E561BF2-9E48-47D6-8F25-1E32DE850BB4}"/>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64024259-886D-42FB-A83D-85A81CED94BB}"/>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8E89C24D-FA66-4203-A4E0-A9B3E33CE339}"/>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5">
              <a:extLst>
                <a:ext uri="{FF2B5EF4-FFF2-40B4-BE49-F238E27FC236}">
                  <a16:creationId xmlns:a16="http://schemas.microsoft.com/office/drawing/2014/main" id="{5F1FCD1B-1499-448F-B17F-6CEE8FFCB2F7}"/>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6">
              <a:extLst>
                <a:ext uri="{FF2B5EF4-FFF2-40B4-BE49-F238E27FC236}">
                  <a16:creationId xmlns:a16="http://schemas.microsoft.com/office/drawing/2014/main" id="{CE490611-E0EB-4EE6-A63E-5139C23C02BD}"/>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F01BA241-696A-4DC3-87C6-E994DCCA8E9E}"/>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8">
              <a:extLst>
                <a:ext uri="{FF2B5EF4-FFF2-40B4-BE49-F238E27FC236}">
                  <a16:creationId xmlns:a16="http://schemas.microsoft.com/office/drawing/2014/main" id="{2B22423A-3AE1-411D-BDC8-D90161AFDB6C}"/>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9">
              <a:extLst>
                <a:ext uri="{FF2B5EF4-FFF2-40B4-BE49-F238E27FC236}">
                  <a16:creationId xmlns:a16="http://schemas.microsoft.com/office/drawing/2014/main" id="{ED732AC3-E7FA-4D26-A799-340E9103AD41}"/>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0">
              <a:extLst>
                <a:ext uri="{FF2B5EF4-FFF2-40B4-BE49-F238E27FC236}">
                  <a16:creationId xmlns:a16="http://schemas.microsoft.com/office/drawing/2014/main" id="{9C12037F-E63E-4F57-83D1-21402F7A5C14}"/>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1">
              <a:extLst>
                <a:ext uri="{FF2B5EF4-FFF2-40B4-BE49-F238E27FC236}">
                  <a16:creationId xmlns:a16="http://schemas.microsoft.com/office/drawing/2014/main" id="{8798AA94-137C-4AE7-BAEC-327031ABC36F}"/>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2">
              <a:extLst>
                <a:ext uri="{FF2B5EF4-FFF2-40B4-BE49-F238E27FC236}">
                  <a16:creationId xmlns:a16="http://schemas.microsoft.com/office/drawing/2014/main" id="{7F643E8B-4215-402E-9DBC-2A726475B926}"/>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3">
              <a:extLst>
                <a:ext uri="{FF2B5EF4-FFF2-40B4-BE49-F238E27FC236}">
                  <a16:creationId xmlns:a16="http://schemas.microsoft.com/office/drawing/2014/main" id="{43FADEF0-CF7D-47D5-9666-99C58EC22BF1}"/>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4">
              <a:extLst>
                <a:ext uri="{FF2B5EF4-FFF2-40B4-BE49-F238E27FC236}">
                  <a16:creationId xmlns:a16="http://schemas.microsoft.com/office/drawing/2014/main" id="{014BDCAF-4D45-4049-9241-7BC7C083F095}"/>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5">
              <a:extLst>
                <a:ext uri="{FF2B5EF4-FFF2-40B4-BE49-F238E27FC236}">
                  <a16:creationId xmlns:a16="http://schemas.microsoft.com/office/drawing/2014/main" id="{E54FAC71-2160-41A9-BE6D-1662F866535C}"/>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6">
              <a:extLst>
                <a:ext uri="{FF2B5EF4-FFF2-40B4-BE49-F238E27FC236}">
                  <a16:creationId xmlns:a16="http://schemas.microsoft.com/office/drawing/2014/main" id="{5EFF0D2A-7244-4501-B768-650EB470CDAA}"/>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7">
              <a:extLst>
                <a:ext uri="{FF2B5EF4-FFF2-40B4-BE49-F238E27FC236}">
                  <a16:creationId xmlns:a16="http://schemas.microsoft.com/office/drawing/2014/main" id="{B9A6B2EE-217C-4DE0-A0F5-15652C5CCCBA}"/>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8">
              <a:extLst>
                <a:ext uri="{FF2B5EF4-FFF2-40B4-BE49-F238E27FC236}">
                  <a16:creationId xmlns:a16="http://schemas.microsoft.com/office/drawing/2014/main" id="{FC81CBC7-6151-4435-B147-E7B806F97992}"/>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9">
              <a:extLst>
                <a:ext uri="{FF2B5EF4-FFF2-40B4-BE49-F238E27FC236}">
                  <a16:creationId xmlns:a16="http://schemas.microsoft.com/office/drawing/2014/main" id="{2CBFE525-8BCC-4F35-B793-A52D9AEED116}"/>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0">
              <a:extLst>
                <a:ext uri="{FF2B5EF4-FFF2-40B4-BE49-F238E27FC236}">
                  <a16:creationId xmlns:a16="http://schemas.microsoft.com/office/drawing/2014/main" id="{DFE3DDBD-0E3E-4481-AE5C-5A87230D61F0}"/>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1">
              <a:extLst>
                <a:ext uri="{FF2B5EF4-FFF2-40B4-BE49-F238E27FC236}">
                  <a16:creationId xmlns:a16="http://schemas.microsoft.com/office/drawing/2014/main" id="{0A235509-5309-489A-9FB0-DFE18DD372B1}"/>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2">
              <a:extLst>
                <a:ext uri="{FF2B5EF4-FFF2-40B4-BE49-F238E27FC236}">
                  <a16:creationId xmlns:a16="http://schemas.microsoft.com/office/drawing/2014/main" id="{E2D0D33B-FEC2-4605-AF2B-3821BBCAFABD}"/>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3">
              <a:extLst>
                <a:ext uri="{FF2B5EF4-FFF2-40B4-BE49-F238E27FC236}">
                  <a16:creationId xmlns:a16="http://schemas.microsoft.com/office/drawing/2014/main" id="{9159C419-97E4-46CC-B23E-7F4CBA314D31}"/>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4">
              <a:extLst>
                <a:ext uri="{FF2B5EF4-FFF2-40B4-BE49-F238E27FC236}">
                  <a16:creationId xmlns:a16="http://schemas.microsoft.com/office/drawing/2014/main" id="{3E06A0D4-7221-4A3D-AE25-F136072B8C27}"/>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5">
              <a:extLst>
                <a:ext uri="{FF2B5EF4-FFF2-40B4-BE49-F238E27FC236}">
                  <a16:creationId xmlns:a16="http://schemas.microsoft.com/office/drawing/2014/main" id="{24E72EEC-DC23-4127-80D5-983A540C1E0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6">
              <a:extLst>
                <a:ext uri="{FF2B5EF4-FFF2-40B4-BE49-F238E27FC236}">
                  <a16:creationId xmlns:a16="http://schemas.microsoft.com/office/drawing/2014/main" id="{CD83253B-5D3C-46C6-8FAC-33DAE2FC5FF9}"/>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7">
              <a:extLst>
                <a:ext uri="{FF2B5EF4-FFF2-40B4-BE49-F238E27FC236}">
                  <a16:creationId xmlns:a16="http://schemas.microsoft.com/office/drawing/2014/main" id="{C83B4B5B-3F7A-422B-9AF0-0770D164F941}"/>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Rectangle 56">
            <a:extLst>
              <a:ext uri="{FF2B5EF4-FFF2-40B4-BE49-F238E27FC236}">
                <a16:creationId xmlns:a16="http://schemas.microsoft.com/office/drawing/2014/main" id="{ADDE18AA-E351-204C-873B-79D577F45A89}"/>
              </a:ext>
            </a:extLst>
          </p:cNvPr>
          <p:cNvSpPr/>
          <p:nvPr userDrawn="1"/>
        </p:nvSpPr>
        <p:spPr>
          <a:xfrm>
            <a:off x="7100047" y="6415802"/>
            <a:ext cx="59546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35679654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_Dark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58F6A5-EB41-4160-8EA4-C30602685E40}"/>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54F039C-D361-4B6A-ADDC-5966235FA2AF}"/>
              </a:ext>
            </a:extLst>
          </p:cNvPr>
          <p:cNvCxnSpPr/>
          <p:nvPr userDrawn="1"/>
        </p:nvCxnSpPr>
        <p:spPr>
          <a:xfrm>
            <a:off x="967740" y="3230880"/>
            <a:ext cx="670560" cy="0"/>
          </a:xfrm>
          <a:prstGeom prst="line">
            <a:avLst/>
          </a:prstGeom>
          <a:noFill/>
          <a:ln w="63500" cap="flat" cmpd="sng" algn="ctr">
            <a:solidFill>
              <a:srgbClr val="5DA7E5"/>
            </a:solidFill>
            <a:prstDash val="solid"/>
            <a:miter lim="800000"/>
          </a:ln>
          <a:effectLst/>
        </p:spPr>
      </p:cxnSp>
      <p:sp>
        <p:nvSpPr>
          <p:cNvPr id="11" name="Title 10">
            <a:extLst>
              <a:ext uri="{FF2B5EF4-FFF2-40B4-BE49-F238E27FC236}">
                <a16:creationId xmlns:a16="http://schemas.microsoft.com/office/drawing/2014/main" id="{0FA16125-939E-4880-BCB9-99D9A40E426E}"/>
              </a:ext>
            </a:extLst>
          </p:cNvPr>
          <p:cNvSpPr>
            <a:spLocks noGrp="1"/>
          </p:cNvSpPr>
          <p:nvPr>
            <p:ph type="title" hasCustomPrompt="1"/>
          </p:nvPr>
        </p:nvSpPr>
        <p:spPr>
          <a:xfrm>
            <a:off x="838200" y="1964557"/>
            <a:ext cx="10456608" cy="889008"/>
          </a:xfrm>
        </p:spPr>
        <p:txBody>
          <a:bodyPr/>
          <a:lstStyle>
            <a:lvl1pPr>
              <a:defRPr spc="0" baseline="0"/>
            </a:lvl1pPr>
          </a:lstStyle>
          <a:p>
            <a:r>
              <a:rPr lang="en-US"/>
              <a:t>SECTION TITLE</a:t>
            </a:r>
          </a:p>
        </p:txBody>
      </p:sp>
      <p:sp>
        <p:nvSpPr>
          <p:cNvPr id="13" name="Text Placeholder 12">
            <a:extLst>
              <a:ext uri="{FF2B5EF4-FFF2-40B4-BE49-F238E27FC236}">
                <a16:creationId xmlns:a16="http://schemas.microsoft.com/office/drawing/2014/main" id="{B44774D3-AAB2-4AF2-B765-F0D9A2109172}"/>
              </a:ext>
            </a:extLst>
          </p:cNvPr>
          <p:cNvSpPr>
            <a:spLocks noGrp="1"/>
          </p:cNvSpPr>
          <p:nvPr>
            <p:ph type="body" sz="quarter" idx="13" hasCustomPrompt="1"/>
          </p:nvPr>
        </p:nvSpPr>
        <p:spPr>
          <a:xfrm>
            <a:off x="847725" y="3727488"/>
            <a:ext cx="9497279" cy="2114550"/>
          </a:xfrm>
        </p:spPr>
        <p:txBody>
          <a:bodyPr>
            <a:normAutofit/>
          </a:bodyPr>
          <a:lstStyle>
            <a:lvl1pPr marL="0" indent="0">
              <a:buNone/>
              <a:defRPr sz="2000">
                <a:gradFill>
                  <a:gsLst>
                    <a:gs pos="0">
                      <a:srgbClr val="7C7D7F"/>
                    </a:gs>
                    <a:gs pos="100000">
                      <a:srgbClr val="7C7D7F"/>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spTree>
    <p:extLst>
      <p:ext uri="{BB962C8B-B14F-4D97-AF65-F5344CB8AC3E}">
        <p14:creationId xmlns:p14="http://schemas.microsoft.com/office/powerpoint/2010/main" val="3397560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_Dark blu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44848"/>
            <a:ext cx="5200650" cy="340479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2344848"/>
            <a:ext cx="5181600" cy="3404791"/>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solidFill>
                  <a:srgbClr val="5DA7E5"/>
                </a:solidFill>
              </a:defRPr>
            </a:lvl1pPr>
          </a:lstStyle>
          <a:p>
            <a:pPr lvl="0"/>
            <a:r>
              <a:rPr lang="en-US"/>
              <a:t>CLICK TO ADD TEXT</a:t>
            </a:r>
          </a:p>
        </p:txBody>
      </p:sp>
      <p:sp>
        <p:nvSpPr>
          <p:cNvPr id="25" name="Rectangle 24">
            <a:extLst>
              <a:ext uri="{FF2B5EF4-FFF2-40B4-BE49-F238E27FC236}">
                <a16:creationId xmlns:a16="http://schemas.microsoft.com/office/drawing/2014/main" id="{75373CC7-7392-4D9B-9656-5D8E34F8D1BA}"/>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20">
            <a:extLst>
              <a:ext uri="{FF2B5EF4-FFF2-40B4-BE49-F238E27FC236}">
                <a16:creationId xmlns:a16="http://schemas.microsoft.com/office/drawing/2014/main" id="{A4B5401A-E602-49A8-9F28-E2A0BF670608}"/>
              </a:ext>
            </a:extLst>
          </p:cNvPr>
          <p:cNvSpPr>
            <a:spLocks noGrp="1"/>
          </p:cNvSpPr>
          <p:nvPr>
            <p:ph type="body" sz="quarter" idx="16" hasCustomPrompt="1"/>
          </p:nvPr>
        </p:nvSpPr>
        <p:spPr>
          <a:xfrm>
            <a:off x="828675" y="1825625"/>
            <a:ext cx="5181600" cy="348875"/>
          </a:xfrm>
        </p:spPr>
        <p:txBody>
          <a:bodyPr>
            <a:noAutofit/>
          </a:bodyPr>
          <a:lstStyle>
            <a:lvl1pPr marL="0" indent="0">
              <a:buNone/>
              <a:defRPr sz="2400" b="1">
                <a:solidFill>
                  <a:srgbClr val="5DA7E5"/>
                </a:solidFill>
              </a:defRPr>
            </a:lvl1pPr>
          </a:lstStyle>
          <a:p>
            <a:pPr lvl="0"/>
            <a:r>
              <a:rPr lang="en-US"/>
              <a:t>CLICK TO ADD TEXT</a:t>
            </a:r>
          </a:p>
        </p:txBody>
      </p:sp>
    </p:spTree>
    <p:extLst>
      <p:ext uri="{BB962C8B-B14F-4D97-AF65-F5344CB8AC3E}">
        <p14:creationId xmlns:p14="http://schemas.microsoft.com/office/powerpoint/2010/main" val="39988545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_Dark blu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44848"/>
            <a:ext cx="5200650" cy="340479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2344848"/>
            <a:ext cx="5181600" cy="3404791"/>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solidFill>
                  <a:srgbClr val="5DA7E5"/>
                </a:solidFill>
              </a:defRPr>
            </a:lvl1pPr>
          </a:lstStyle>
          <a:p>
            <a:pPr lvl="0"/>
            <a:r>
              <a:rPr lang="en-US"/>
              <a:t>CLICK TO ADD TEXT</a:t>
            </a:r>
          </a:p>
        </p:txBody>
      </p:sp>
      <p:sp>
        <p:nvSpPr>
          <p:cNvPr id="25" name="Rectangle 24">
            <a:extLst>
              <a:ext uri="{FF2B5EF4-FFF2-40B4-BE49-F238E27FC236}">
                <a16:creationId xmlns:a16="http://schemas.microsoft.com/office/drawing/2014/main" id="{75373CC7-7392-4D9B-9656-5D8E34F8D1BA}"/>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20">
            <a:extLst>
              <a:ext uri="{FF2B5EF4-FFF2-40B4-BE49-F238E27FC236}">
                <a16:creationId xmlns:a16="http://schemas.microsoft.com/office/drawing/2014/main" id="{A4B5401A-E602-49A8-9F28-E2A0BF670608}"/>
              </a:ext>
            </a:extLst>
          </p:cNvPr>
          <p:cNvSpPr>
            <a:spLocks noGrp="1"/>
          </p:cNvSpPr>
          <p:nvPr>
            <p:ph type="body" sz="quarter" idx="16" hasCustomPrompt="1"/>
          </p:nvPr>
        </p:nvSpPr>
        <p:spPr>
          <a:xfrm>
            <a:off x="828675" y="1825625"/>
            <a:ext cx="5181600" cy="348875"/>
          </a:xfrm>
        </p:spPr>
        <p:txBody>
          <a:bodyPr>
            <a:noAutofit/>
          </a:bodyPr>
          <a:lstStyle>
            <a:lvl1pPr marL="0" indent="0">
              <a:buNone/>
              <a:defRPr sz="2400" b="1">
                <a:solidFill>
                  <a:srgbClr val="5DA7E5"/>
                </a:solidFill>
              </a:defRPr>
            </a:lvl1pPr>
          </a:lstStyle>
          <a:p>
            <a:pPr lvl="0"/>
            <a:r>
              <a:rPr lang="en-US"/>
              <a:t>CLICK TO ADD TEXT</a:t>
            </a:r>
          </a:p>
        </p:txBody>
      </p:sp>
    </p:spTree>
    <p:extLst>
      <p:ext uri="{BB962C8B-B14F-4D97-AF65-F5344CB8AC3E}">
        <p14:creationId xmlns:p14="http://schemas.microsoft.com/office/powerpoint/2010/main" val="10522571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Images_Dar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16">
            <a:extLst>
              <a:ext uri="{FF2B5EF4-FFF2-40B4-BE49-F238E27FC236}">
                <a16:creationId xmlns:a16="http://schemas.microsoft.com/office/drawing/2014/main" id="{99C28DF4-762D-46FB-9F54-576979CD638D}"/>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600" cy="3770313"/>
          </a:xfrm>
        </p:spPr>
        <p:txBody>
          <a:bodyPr/>
          <a:lstStyle/>
          <a:p>
            <a:r>
              <a:rPr lang="en-US"/>
              <a:t>Click icon to add picture</a:t>
            </a:r>
          </a:p>
        </p:txBody>
      </p:sp>
    </p:spTree>
    <p:extLst>
      <p:ext uri="{BB962C8B-B14F-4D97-AF65-F5344CB8AC3E}">
        <p14:creationId xmlns:p14="http://schemas.microsoft.com/office/powerpoint/2010/main" val="40960641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_Dark blu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95329"/>
            <a:ext cx="5200650" cy="320040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1" name="Text Placeholder 20">
            <a:extLst>
              <a:ext uri="{FF2B5EF4-FFF2-40B4-BE49-F238E27FC236}">
                <a16:creationId xmlns:a16="http://schemas.microsoft.com/office/drawing/2014/main" id="{3EBD1D46-05CC-43DC-A994-8701275CEFE5}"/>
              </a:ext>
            </a:extLst>
          </p:cNvPr>
          <p:cNvSpPr>
            <a:spLocks noGrp="1"/>
          </p:cNvSpPr>
          <p:nvPr>
            <p:ph type="body" sz="quarter" idx="13"/>
          </p:nvPr>
        </p:nvSpPr>
        <p:spPr>
          <a:xfrm>
            <a:off x="828675" y="5828087"/>
            <a:ext cx="5181600" cy="348875"/>
          </a:xfrm>
        </p:spPr>
        <p:txBody>
          <a:bodyPr>
            <a:normAutofit/>
          </a:bodyPr>
          <a:lstStyle>
            <a:lvl1pPr marL="0" indent="0">
              <a:buNone/>
              <a:defRPr sz="1600">
                <a:gradFill>
                  <a:gsLst>
                    <a:gs pos="0">
                      <a:srgbClr val="7C7D7F"/>
                    </a:gs>
                    <a:gs pos="100000">
                      <a:srgbClr val="7C7D7F"/>
                    </a:gs>
                  </a:gsLst>
                  <a:lin ang="5400000" scaled="1"/>
                </a:gra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rgbClr val="5DA7E5"/>
                    </a:gs>
                    <a:gs pos="100000">
                      <a:srgbClr val="5DA7E5"/>
                    </a:gs>
                  </a:gsLst>
                  <a:lin ang="5400000" scaled="1"/>
                </a:gradFill>
              </a:defRPr>
            </a:lvl1pPr>
          </a:lstStyle>
          <a:p>
            <a:pPr lvl="0"/>
            <a:r>
              <a:rPr lang="en-US"/>
              <a:t>CLICK TO ADD TEXT</a:t>
            </a:r>
          </a:p>
        </p:txBody>
      </p:sp>
      <p:sp>
        <p:nvSpPr>
          <p:cNvPr id="25" name="Rectangle 24">
            <a:extLst>
              <a:ext uri="{FF2B5EF4-FFF2-40B4-BE49-F238E27FC236}">
                <a16:creationId xmlns:a16="http://schemas.microsoft.com/office/drawing/2014/main" id="{75373CC7-7392-4D9B-9656-5D8E34F8D1BA}"/>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7192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 Content_Dark blue">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4FA1511-4445-4FFA-91C4-DF4D55AA02FC}"/>
              </a:ext>
            </a:extLst>
          </p:cNvPr>
          <p:cNvSpPr>
            <a:spLocks noGrp="1"/>
          </p:cNvSpPr>
          <p:nvPr>
            <p:ph sz="quarter" idx="12"/>
          </p:nvPr>
        </p:nvSpPr>
        <p:spPr>
          <a:xfrm>
            <a:off x="838201" y="1825625"/>
            <a:ext cx="10506074"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58688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Layout_Dar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5983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Images_Dar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599" cy="3770313"/>
          </a:xfrm>
        </p:spPr>
        <p:txBody>
          <a:bodyPr/>
          <a:lstStyle/>
          <a:p>
            <a:r>
              <a:rPr lang="en-US"/>
              <a:t>Click icon to add picture</a:t>
            </a:r>
          </a:p>
        </p:txBody>
      </p:sp>
      <p:sp>
        <p:nvSpPr>
          <p:cNvPr id="7" name="Picture Placeholder 3">
            <a:extLst>
              <a:ext uri="{FF2B5EF4-FFF2-40B4-BE49-F238E27FC236}">
                <a16:creationId xmlns:a16="http://schemas.microsoft.com/office/drawing/2014/main" id="{732A61A5-83DE-4105-8208-7B25C5370243}"/>
              </a:ext>
            </a:extLst>
          </p:cNvPr>
          <p:cNvSpPr>
            <a:spLocks noGrp="1"/>
          </p:cNvSpPr>
          <p:nvPr>
            <p:ph type="pic" sz="quarter" idx="15"/>
          </p:nvPr>
        </p:nvSpPr>
        <p:spPr>
          <a:xfrm>
            <a:off x="828675" y="1825625"/>
            <a:ext cx="5181600" cy="3770313"/>
          </a:xfrm>
        </p:spPr>
        <p:txBody>
          <a:bodyPr/>
          <a:lstStyle/>
          <a:p>
            <a:r>
              <a:rPr lang="en-US"/>
              <a:t>Click icon to add picture</a:t>
            </a:r>
          </a:p>
        </p:txBody>
      </p:sp>
      <p:sp>
        <p:nvSpPr>
          <p:cNvPr id="9" name="Text Placeholder 20">
            <a:extLst>
              <a:ext uri="{FF2B5EF4-FFF2-40B4-BE49-F238E27FC236}">
                <a16:creationId xmlns:a16="http://schemas.microsoft.com/office/drawing/2014/main" id="{476BF314-F425-483C-A979-A26078C03415}"/>
              </a:ext>
            </a:extLst>
          </p:cNvPr>
          <p:cNvSpPr>
            <a:spLocks noGrp="1"/>
          </p:cNvSpPr>
          <p:nvPr>
            <p:ph type="body" sz="quarter" idx="16" hasCustomPrompt="1"/>
          </p:nvPr>
        </p:nvSpPr>
        <p:spPr>
          <a:xfrm>
            <a:off x="6172201"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Tree>
    <p:extLst>
      <p:ext uri="{BB962C8B-B14F-4D97-AF65-F5344CB8AC3E}">
        <p14:creationId xmlns:p14="http://schemas.microsoft.com/office/powerpoint/2010/main" val="2619385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_Light blue">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742F6298-CAE8-417F-B9E7-75659E9DF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66" cy="6858000"/>
          </a:xfrm>
          <a:prstGeom prst="rect">
            <a:avLst/>
          </a:prstGeom>
        </p:spPr>
      </p:pic>
      <p:cxnSp>
        <p:nvCxnSpPr>
          <p:cNvPr id="17" name="Straight Connector 16">
            <a:extLst>
              <a:ext uri="{FF2B5EF4-FFF2-40B4-BE49-F238E27FC236}">
                <a16:creationId xmlns:a16="http://schemas.microsoft.com/office/drawing/2014/main" id="{68CDBBDB-01EC-4DB9-A7F4-A0207164415E}"/>
              </a:ext>
            </a:extLst>
          </p:cNvPr>
          <p:cNvCxnSpPr/>
          <p:nvPr userDrawn="1"/>
        </p:nvCxnSpPr>
        <p:spPr>
          <a:xfrm>
            <a:off x="967740" y="3230880"/>
            <a:ext cx="670560" cy="0"/>
          </a:xfrm>
          <a:prstGeom prst="line">
            <a:avLst/>
          </a:prstGeom>
          <a:noFill/>
          <a:ln w="63500" cap="flat" cmpd="sng" algn="ctr">
            <a:solidFill>
              <a:srgbClr val="003057"/>
            </a:solidFill>
            <a:prstDash val="solid"/>
            <a:miter lim="800000"/>
          </a:ln>
          <a:effectLst/>
        </p:spPr>
      </p:cxnSp>
      <p:sp>
        <p:nvSpPr>
          <p:cNvPr id="15" name="Title 10">
            <a:extLst>
              <a:ext uri="{FF2B5EF4-FFF2-40B4-BE49-F238E27FC236}">
                <a16:creationId xmlns:a16="http://schemas.microsoft.com/office/drawing/2014/main" id="{E4706075-B013-4C48-BDE8-57B463E07E0B}"/>
              </a:ext>
            </a:extLst>
          </p:cNvPr>
          <p:cNvSpPr>
            <a:spLocks noGrp="1"/>
          </p:cNvSpPr>
          <p:nvPr>
            <p:ph type="title" hasCustomPrompt="1"/>
          </p:nvPr>
        </p:nvSpPr>
        <p:spPr>
          <a:xfrm>
            <a:off x="838200" y="1964557"/>
            <a:ext cx="10456608" cy="889008"/>
          </a:xfrm>
        </p:spPr>
        <p:txBody>
          <a:bodyPr/>
          <a:lstStyle>
            <a:lvl1pPr>
              <a:defRPr spc="0" baseline="0">
                <a:gradFill>
                  <a:gsLst>
                    <a:gs pos="0">
                      <a:schemeClr val="bg1"/>
                    </a:gs>
                    <a:gs pos="100000">
                      <a:schemeClr val="bg1"/>
                    </a:gs>
                  </a:gsLst>
                  <a:lin ang="5400000" scaled="1"/>
                </a:gradFill>
              </a:defRPr>
            </a:lvl1pPr>
          </a:lstStyle>
          <a:p>
            <a:r>
              <a:rPr lang="en-US"/>
              <a:t>SECTION HEADING</a:t>
            </a:r>
          </a:p>
        </p:txBody>
      </p:sp>
      <p:sp>
        <p:nvSpPr>
          <p:cNvPr id="16" name="Text Placeholder 12">
            <a:extLst>
              <a:ext uri="{FF2B5EF4-FFF2-40B4-BE49-F238E27FC236}">
                <a16:creationId xmlns:a16="http://schemas.microsoft.com/office/drawing/2014/main" id="{BE44B54E-E72B-4602-9D94-130A680D4FED}"/>
              </a:ext>
            </a:extLst>
          </p:cNvPr>
          <p:cNvSpPr>
            <a:spLocks noGrp="1"/>
          </p:cNvSpPr>
          <p:nvPr>
            <p:ph type="body" sz="quarter" idx="13" hasCustomPrompt="1"/>
          </p:nvPr>
        </p:nvSpPr>
        <p:spPr>
          <a:xfrm>
            <a:off x="838201" y="3799406"/>
            <a:ext cx="9506804" cy="2114550"/>
          </a:xfrm>
        </p:spPr>
        <p:txBody>
          <a:bodyPr>
            <a:normAutofit/>
          </a:bodyPr>
          <a:lstStyle>
            <a:lvl1pPr marL="0" indent="0">
              <a:buNone/>
              <a:defRPr sz="2000">
                <a:gradFill>
                  <a:gsLst>
                    <a:gs pos="0">
                      <a:schemeClr val="bg1"/>
                    </a:gs>
                    <a:gs pos="100000">
                      <a:schemeClr val="bg1"/>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cxnSp>
        <p:nvCxnSpPr>
          <p:cNvPr id="7" name="Straight Connector 6">
            <a:extLst>
              <a:ext uri="{FF2B5EF4-FFF2-40B4-BE49-F238E27FC236}">
                <a16:creationId xmlns:a16="http://schemas.microsoft.com/office/drawing/2014/main" id="{A866A952-41AA-4980-8B22-41BC47219E18}"/>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13" name="Slide Number Placeholder 5">
            <a:extLst>
              <a:ext uri="{FF2B5EF4-FFF2-40B4-BE49-F238E27FC236}">
                <a16:creationId xmlns:a16="http://schemas.microsoft.com/office/drawing/2014/main" id="{EE8D0ED6-35C5-4844-8851-CA413D537BD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72886D38-DD48-41A1-A59B-AB2A89A57F48}"/>
              </a:ext>
            </a:extLst>
          </p:cNvPr>
          <p:cNvGrpSpPr/>
          <p:nvPr userDrawn="1"/>
        </p:nvGrpSpPr>
        <p:grpSpPr>
          <a:xfrm>
            <a:off x="862912" y="6316626"/>
            <a:ext cx="1327184" cy="316696"/>
            <a:chOff x="2944813" y="2309813"/>
            <a:chExt cx="1290638" cy="307975"/>
          </a:xfrm>
          <a:solidFill>
            <a:schemeClr val="bg1"/>
          </a:solidFill>
        </p:grpSpPr>
        <p:sp>
          <p:nvSpPr>
            <p:cNvPr id="18" name="Freeform 69">
              <a:extLst>
                <a:ext uri="{FF2B5EF4-FFF2-40B4-BE49-F238E27FC236}">
                  <a16:creationId xmlns:a16="http://schemas.microsoft.com/office/drawing/2014/main" id="{792A8F53-8BA7-4013-962A-BEE8AABD9E40}"/>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0">
              <a:extLst>
                <a:ext uri="{FF2B5EF4-FFF2-40B4-BE49-F238E27FC236}">
                  <a16:creationId xmlns:a16="http://schemas.microsoft.com/office/drawing/2014/main" id="{FEE52B8C-8B6E-46B5-ACE6-0CC89BB4804C}"/>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1">
              <a:extLst>
                <a:ext uri="{FF2B5EF4-FFF2-40B4-BE49-F238E27FC236}">
                  <a16:creationId xmlns:a16="http://schemas.microsoft.com/office/drawing/2014/main" id="{8D64304F-3F6D-4A9F-80E6-5208E5F30D07}"/>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2">
              <a:extLst>
                <a:ext uri="{FF2B5EF4-FFF2-40B4-BE49-F238E27FC236}">
                  <a16:creationId xmlns:a16="http://schemas.microsoft.com/office/drawing/2014/main" id="{6B1DB804-BA8B-4B3C-BFB3-E3B0F4CEAA9B}"/>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3">
              <a:extLst>
                <a:ext uri="{FF2B5EF4-FFF2-40B4-BE49-F238E27FC236}">
                  <a16:creationId xmlns:a16="http://schemas.microsoft.com/office/drawing/2014/main" id="{3AA66483-7071-43F7-83C7-2315269EA131}"/>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4">
              <a:extLst>
                <a:ext uri="{FF2B5EF4-FFF2-40B4-BE49-F238E27FC236}">
                  <a16:creationId xmlns:a16="http://schemas.microsoft.com/office/drawing/2014/main" id="{2FE9DB26-7A0D-48F0-AA55-84BC8EEDB500}"/>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5">
              <a:extLst>
                <a:ext uri="{FF2B5EF4-FFF2-40B4-BE49-F238E27FC236}">
                  <a16:creationId xmlns:a16="http://schemas.microsoft.com/office/drawing/2014/main" id="{17CF03F9-31D8-49E5-85BD-8C198F6C6601}"/>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6">
              <a:extLst>
                <a:ext uri="{FF2B5EF4-FFF2-40B4-BE49-F238E27FC236}">
                  <a16:creationId xmlns:a16="http://schemas.microsoft.com/office/drawing/2014/main" id="{A427D988-7A60-4399-8D38-A838F6BD2C25}"/>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7">
              <a:extLst>
                <a:ext uri="{FF2B5EF4-FFF2-40B4-BE49-F238E27FC236}">
                  <a16:creationId xmlns:a16="http://schemas.microsoft.com/office/drawing/2014/main" id="{DB2F5ED3-38E3-4712-B8C5-7B7FFB1F6254}"/>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8">
              <a:extLst>
                <a:ext uri="{FF2B5EF4-FFF2-40B4-BE49-F238E27FC236}">
                  <a16:creationId xmlns:a16="http://schemas.microsoft.com/office/drawing/2014/main" id="{9E07B6F8-A0F1-42AD-9DFE-B101222E158D}"/>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9">
              <a:extLst>
                <a:ext uri="{FF2B5EF4-FFF2-40B4-BE49-F238E27FC236}">
                  <a16:creationId xmlns:a16="http://schemas.microsoft.com/office/drawing/2014/main" id="{3BE618B4-D283-4AE6-A212-357C8D9673D7}"/>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0">
              <a:extLst>
                <a:ext uri="{FF2B5EF4-FFF2-40B4-BE49-F238E27FC236}">
                  <a16:creationId xmlns:a16="http://schemas.microsoft.com/office/drawing/2014/main" id="{2EB66C8D-3230-4D17-BC31-28001BBE05E1}"/>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
              <a:extLst>
                <a:ext uri="{FF2B5EF4-FFF2-40B4-BE49-F238E27FC236}">
                  <a16:creationId xmlns:a16="http://schemas.microsoft.com/office/drawing/2014/main" id="{894E86D9-B9BB-4C3C-8C1C-5AA74F00C753}"/>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2">
              <a:extLst>
                <a:ext uri="{FF2B5EF4-FFF2-40B4-BE49-F238E27FC236}">
                  <a16:creationId xmlns:a16="http://schemas.microsoft.com/office/drawing/2014/main" id="{84A54E9C-E59E-48DF-A4E2-EC060AE6845E}"/>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3">
              <a:extLst>
                <a:ext uri="{FF2B5EF4-FFF2-40B4-BE49-F238E27FC236}">
                  <a16:creationId xmlns:a16="http://schemas.microsoft.com/office/drawing/2014/main" id="{910217C1-F2FF-4D23-B90F-4D827AF894C4}"/>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4">
              <a:extLst>
                <a:ext uri="{FF2B5EF4-FFF2-40B4-BE49-F238E27FC236}">
                  <a16:creationId xmlns:a16="http://schemas.microsoft.com/office/drawing/2014/main" id="{B5E4E7BB-932B-4DF1-B601-78A6A6EA6201}"/>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5">
              <a:extLst>
                <a:ext uri="{FF2B5EF4-FFF2-40B4-BE49-F238E27FC236}">
                  <a16:creationId xmlns:a16="http://schemas.microsoft.com/office/drawing/2014/main" id="{7F98AC0F-EFA6-4FF1-AB9E-CF831786F1C6}"/>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843E18B7-5775-4289-8FED-C487596C031E}"/>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7">
              <a:extLst>
                <a:ext uri="{FF2B5EF4-FFF2-40B4-BE49-F238E27FC236}">
                  <a16:creationId xmlns:a16="http://schemas.microsoft.com/office/drawing/2014/main" id="{D3BE85A6-694A-434D-B1F2-DB891070B39E}"/>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8">
              <a:extLst>
                <a:ext uri="{FF2B5EF4-FFF2-40B4-BE49-F238E27FC236}">
                  <a16:creationId xmlns:a16="http://schemas.microsoft.com/office/drawing/2014/main" id="{1F6EF451-3095-4D56-BB67-36C721E1BADF}"/>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9">
              <a:extLst>
                <a:ext uri="{FF2B5EF4-FFF2-40B4-BE49-F238E27FC236}">
                  <a16:creationId xmlns:a16="http://schemas.microsoft.com/office/drawing/2014/main" id="{18AB9ECE-7D3A-42BA-BBFD-AB1154652B84}"/>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0">
              <a:extLst>
                <a:ext uri="{FF2B5EF4-FFF2-40B4-BE49-F238E27FC236}">
                  <a16:creationId xmlns:a16="http://schemas.microsoft.com/office/drawing/2014/main" id="{8DB5AB18-3453-4B0C-851A-517D69248E91}"/>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1">
              <a:extLst>
                <a:ext uri="{FF2B5EF4-FFF2-40B4-BE49-F238E27FC236}">
                  <a16:creationId xmlns:a16="http://schemas.microsoft.com/office/drawing/2014/main" id="{10940995-B99B-4CBC-B638-81BED2CA6C0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2">
              <a:extLst>
                <a:ext uri="{FF2B5EF4-FFF2-40B4-BE49-F238E27FC236}">
                  <a16:creationId xmlns:a16="http://schemas.microsoft.com/office/drawing/2014/main" id="{214EB0FB-6BB1-4710-8A3C-A3A92F0EB9FC}"/>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3">
              <a:extLst>
                <a:ext uri="{FF2B5EF4-FFF2-40B4-BE49-F238E27FC236}">
                  <a16:creationId xmlns:a16="http://schemas.microsoft.com/office/drawing/2014/main" id="{F54B52D3-F132-446F-B51D-4D57CF325653}"/>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4">
              <a:extLst>
                <a:ext uri="{FF2B5EF4-FFF2-40B4-BE49-F238E27FC236}">
                  <a16:creationId xmlns:a16="http://schemas.microsoft.com/office/drawing/2014/main" id="{937561DD-6337-47D6-84BD-C30C32A17D4F}"/>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5">
              <a:extLst>
                <a:ext uri="{FF2B5EF4-FFF2-40B4-BE49-F238E27FC236}">
                  <a16:creationId xmlns:a16="http://schemas.microsoft.com/office/drawing/2014/main" id="{C9DB64CF-17AD-4A38-BE03-A39EDAA23C51}"/>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6">
              <a:extLst>
                <a:ext uri="{FF2B5EF4-FFF2-40B4-BE49-F238E27FC236}">
                  <a16:creationId xmlns:a16="http://schemas.microsoft.com/office/drawing/2014/main" id="{C52B67B9-0B32-4AE8-A5A9-0B0AF41FEE5E}"/>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7">
              <a:extLst>
                <a:ext uri="{FF2B5EF4-FFF2-40B4-BE49-F238E27FC236}">
                  <a16:creationId xmlns:a16="http://schemas.microsoft.com/office/drawing/2014/main" id="{E37FC7C4-2834-4D3A-B32B-FB876EC18C08}"/>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8">
              <a:extLst>
                <a:ext uri="{FF2B5EF4-FFF2-40B4-BE49-F238E27FC236}">
                  <a16:creationId xmlns:a16="http://schemas.microsoft.com/office/drawing/2014/main" id="{80D876D4-E8F7-4793-8CEE-045A7268784A}"/>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99">
              <a:extLst>
                <a:ext uri="{FF2B5EF4-FFF2-40B4-BE49-F238E27FC236}">
                  <a16:creationId xmlns:a16="http://schemas.microsoft.com/office/drawing/2014/main" id="{C3BF0212-DBD9-429A-BFAB-21B89C37978A}"/>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0">
              <a:extLst>
                <a:ext uri="{FF2B5EF4-FFF2-40B4-BE49-F238E27FC236}">
                  <a16:creationId xmlns:a16="http://schemas.microsoft.com/office/drawing/2014/main" id="{176AACF2-1F8C-4915-ADEB-BFBAA795ECD0}"/>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1">
              <a:extLst>
                <a:ext uri="{FF2B5EF4-FFF2-40B4-BE49-F238E27FC236}">
                  <a16:creationId xmlns:a16="http://schemas.microsoft.com/office/drawing/2014/main" id="{47C81DFC-9567-48CE-B28C-BE0FFEF6E3FD}"/>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2">
              <a:extLst>
                <a:ext uri="{FF2B5EF4-FFF2-40B4-BE49-F238E27FC236}">
                  <a16:creationId xmlns:a16="http://schemas.microsoft.com/office/drawing/2014/main" id="{B69DC763-572F-4E9F-809E-918CCF7A1564}"/>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3">
              <a:extLst>
                <a:ext uri="{FF2B5EF4-FFF2-40B4-BE49-F238E27FC236}">
                  <a16:creationId xmlns:a16="http://schemas.microsoft.com/office/drawing/2014/main" id="{24547DB3-3AD7-48B1-B593-4DADBA39EE14}"/>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4">
              <a:extLst>
                <a:ext uri="{FF2B5EF4-FFF2-40B4-BE49-F238E27FC236}">
                  <a16:creationId xmlns:a16="http://schemas.microsoft.com/office/drawing/2014/main" id="{18A0F93E-DC20-4FD6-87A2-E0B97F485660}"/>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5">
              <a:extLst>
                <a:ext uri="{FF2B5EF4-FFF2-40B4-BE49-F238E27FC236}">
                  <a16:creationId xmlns:a16="http://schemas.microsoft.com/office/drawing/2014/main" id="{184AC2D5-CAA6-413A-AAD3-4ED8DA286D2A}"/>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6">
              <a:extLst>
                <a:ext uri="{FF2B5EF4-FFF2-40B4-BE49-F238E27FC236}">
                  <a16:creationId xmlns:a16="http://schemas.microsoft.com/office/drawing/2014/main" id="{BB415901-96C7-4FC7-A10A-91C9DCB50CD5}"/>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07">
              <a:extLst>
                <a:ext uri="{FF2B5EF4-FFF2-40B4-BE49-F238E27FC236}">
                  <a16:creationId xmlns:a16="http://schemas.microsoft.com/office/drawing/2014/main" id="{878F10F7-2CAE-4AF1-91B5-BFE16A4D4FCA}"/>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836F4246-11DC-4F33-AD27-8B79C75DF130}"/>
              </a:ext>
            </a:extLst>
          </p:cNvPr>
          <p:cNvSpPr/>
          <p:nvPr userDrawn="1"/>
        </p:nvSpPr>
        <p:spPr>
          <a:xfrm>
            <a:off x="7100047" y="6415802"/>
            <a:ext cx="59546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35401342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_Ligh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58F6A5-EB41-4160-8EA4-C30602685E40}"/>
              </a:ext>
            </a:extLst>
          </p:cNvPr>
          <p:cNvSpPr/>
          <p:nvPr userDrawn="1"/>
        </p:nvSpPr>
        <p:spPr>
          <a:xfrm>
            <a:off x="0" y="0"/>
            <a:ext cx="270588" cy="6858000"/>
          </a:xfrm>
          <a:prstGeom prst="rect">
            <a:avLst/>
          </a:prstGeom>
          <a:solidFill>
            <a:srgbClr val="5DA7E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54F039C-D361-4B6A-ADDC-5966235FA2AF}"/>
              </a:ext>
            </a:extLst>
          </p:cNvPr>
          <p:cNvCxnSpPr/>
          <p:nvPr userDrawn="1"/>
        </p:nvCxnSpPr>
        <p:spPr>
          <a:xfrm>
            <a:off x="967740" y="3230880"/>
            <a:ext cx="670560" cy="0"/>
          </a:xfrm>
          <a:prstGeom prst="line">
            <a:avLst/>
          </a:prstGeom>
          <a:noFill/>
          <a:ln w="63500" cap="flat" cmpd="sng" algn="ctr">
            <a:solidFill>
              <a:srgbClr val="003057"/>
            </a:solidFill>
            <a:prstDash val="solid"/>
            <a:miter lim="800000"/>
          </a:ln>
          <a:effectLst/>
        </p:spPr>
      </p:cxnSp>
      <p:sp>
        <p:nvSpPr>
          <p:cNvPr id="11" name="Title 10">
            <a:extLst>
              <a:ext uri="{FF2B5EF4-FFF2-40B4-BE49-F238E27FC236}">
                <a16:creationId xmlns:a16="http://schemas.microsoft.com/office/drawing/2014/main" id="{0FA16125-939E-4880-BCB9-99D9A40E426E}"/>
              </a:ext>
            </a:extLst>
          </p:cNvPr>
          <p:cNvSpPr>
            <a:spLocks noGrp="1"/>
          </p:cNvSpPr>
          <p:nvPr>
            <p:ph type="title" hasCustomPrompt="1"/>
          </p:nvPr>
        </p:nvSpPr>
        <p:spPr>
          <a:xfrm>
            <a:off x="838200" y="1964557"/>
            <a:ext cx="10456608" cy="889008"/>
          </a:xfrm>
        </p:spPr>
        <p:txBody>
          <a:bodyPr/>
          <a:lstStyle>
            <a:lvl1pPr>
              <a:defRPr spc="0" baseline="0"/>
            </a:lvl1pPr>
          </a:lstStyle>
          <a:p>
            <a:r>
              <a:rPr lang="en-US"/>
              <a:t>SECTION TITLE</a:t>
            </a:r>
          </a:p>
        </p:txBody>
      </p:sp>
      <p:sp>
        <p:nvSpPr>
          <p:cNvPr id="13" name="Text Placeholder 12">
            <a:extLst>
              <a:ext uri="{FF2B5EF4-FFF2-40B4-BE49-F238E27FC236}">
                <a16:creationId xmlns:a16="http://schemas.microsoft.com/office/drawing/2014/main" id="{B44774D3-AAB2-4AF2-B765-F0D9A2109172}"/>
              </a:ext>
            </a:extLst>
          </p:cNvPr>
          <p:cNvSpPr>
            <a:spLocks noGrp="1"/>
          </p:cNvSpPr>
          <p:nvPr>
            <p:ph type="body" sz="quarter" idx="13" hasCustomPrompt="1"/>
          </p:nvPr>
        </p:nvSpPr>
        <p:spPr>
          <a:xfrm>
            <a:off x="847725" y="3727488"/>
            <a:ext cx="9497279" cy="2114550"/>
          </a:xfrm>
        </p:spPr>
        <p:txBody>
          <a:bodyPr>
            <a:normAutofit/>
          </a:bodyPr>
          <a:lstStyle>
            <a:lvl1pPr marL="0" indent="0">
              <a:buNone/>
              <a:defRPr sz="2000">
                <a:gradFill>
                  <a:gsLst>
                    <a:gs pos="0">
                      <a:srgbClr val="7C7D7F"/>
                    </a:gs>
                    <a:gs pos="100000">
                      <a:srgbClr val="7C7D7F"/>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spTree>
    <p:extLst>
      <p:ext uri="{BB962C8B-B14F-4D97-AF65-F5344CB8AC3E}">
        <p14:creationId xmlns:p14="http://schemas.microsoft.com/office/powerpoint/2010/main" val="4234631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_Light blu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44848"/>
            <a:ext cx="5200650" cy="340479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2344848"/>
            <a:ext cx="5181600" cy="3404791"/>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chemeClr val="accent2"/>
                    </a:gs>
                    <a:gs pos="100000">
                      <a:schemeClr val="accent2"/>
                    </a:gs>
                  </a:gsLst>
                  <a:lin ang="5400000" scaled="1"/>
                </a:gradFill>
              </a:defRPr>
            </a:lvl1pPr>
          </a:lstStyle>
          <a:p>
            <a:pPr lvl="0"/>
            <a:r>
              <a:rPr lang="en-US"/>
              <a:t>CLICK TO ADD TEXT</a:t>
            </a:r>
          </a:p>
        </p:txBody>
      </p:sp>
      <p:sp>
        <p:nvSpPr>
          <p:cNvPr id="25" name="Rectangle 24">
            <a:extLst>
              <a:ext uri="{FF2B5EF4-FFF2-40B4-BE49-F238E27FC236}">
                <a16:creationId xmlns:a16="http://schemas.microsoft.com/office/drawing/2014/main" id="{75373CC7-7392-4D9B-9656-5D8E34F8D1BA}"/>
              </a:ext>
            </a:extLst>
          </p:cNvPr>
          <p:cNvSpPr/>
          <p:nvPr userDrawn="1"/>
        </p:nvSpPr>
        <p:spPr>
          <a:xfrm>
            <a:off x="0" y="0"/>
            <a:ext cx="270588" cy="6858000"/>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20">
            <a:extLst>
              <a:ext uri="{FF2B5EF4-FFF2-40B4-BE49-F238E27FC236}">
                <a16:creationId xmlns:a16="http://schemas.microsoft.com/office/drawing/2014/main" id="{A4B5401A-E602-49A8-9F28-E2A0BF670608}"/>
              </a:ext>
            </a:extLst>
          </p:cNvPr>
          <p:cNvSpPr>
            <a:spLocks noGrp="1"/>
          </p:cNvSpPr>
          <p:nvPr>
            <p:ph type="body" sz="quarter" idx="16" hasCustomPrompt="1"/>
          </p:nvPr>
        </p:nvSpPr>
        <p:spPr>
          <a:xfrm>
            <a:off x="828675" y="1825625"/>
            <a:ext cx="5181600" cy="348875"/>
          </a:xfrm>
        </p:spPr>
        <p:txBody>
          <a:bodyPr>
            <a:noAutofit/>
          </a:bodyPr>
          <a:lstStyle>
            <a:lvl1pPr marL="0" indent="0">
              <a:buNone/>
              <a:defRPr sz="2400" b="1">
                <a:gradFill>
                  <a:gsLst>
                    <a:gs pos="0">
                      <a:schemeClr val="accent2"/>
                    </a:gs>
                    <a:gs pos="100000">
                      <a:schemeClr val="accent2"/>
                    </a:gs>
                  </a:gsLst>
                  <a:lin ang="5400000" scaled="1"/>
                </a:gradFill>
              </a:defRPr>
            </a:lvl1pPr>
          </a:lstStyle>
          <a:p>
            <a:pPr lvl="0"/>
            <a:r>
              <a:rPr lang="en-US"/>
              <a:t>CLICK TO ADD TEXT</a:t>
            </a:r>
          </a:p>
        </p:txBody>
      </p:sp>
    </p:spTree>
    <p:extLst>
      <p:ext uri="{BB962C8B-B14F-4D97-AF65-F5344CB8AC3E}">
        <p14:creationId xmlns:p14="http://schemas.microsoft.com/office/powerpoint/2010/main" val="33140450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Images_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16">
            <a:extLst>
              <a:ext uri="{FF2B5EF4-FFF2-40B4-BE49-F238E27FC236}">
                <a16:creationId xmlns:a16="http://schemas.microsoft.com/office/drawing/2014/main" id="{99C28DF4-762D-46FB-9F54-576979CD638D}"/>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600" cy="3770313"/>
          </a:xfrm>
        </p:spPr>
        <p:txBody>
          <a:bodyPr/>
          <a:lstStyle/>
          <a:p>
            <a:r>
              <a:rPr lang="en-US"/>
              <a:t>Click icon to add picture</a:t>
            </a:r>
          </a:p>
        </p:txBody>
      </p:sp>
    </p:spTree>
    <p:extLst>
      <p:ext uri="{BB962C8B-B14F-4D97-AF65-F5344CB8AC3E}">
        <p14:creationId xmlns:p14="http://schemas.microsoft.com/office/powerpoint/2010/main" val="2717248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Images_Dar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16">
            <a:extLst>
              <a:ext uri="{FF2B5EF4-FFF2-40B4-BE49-F238E27FC236}">
                <a16:creationId xmlns:a16="http://schemas.microsoft.com/office/drawing/2014/main" id="{99C28DF4-762D-46FB-9F54-576979CD638D}"/>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600" cy="3770313"/>
          </a:xfrm>
        </p:spPr>
        <p:txBody>
          <a:bodyPr/>
          <a:lstStyle/>
          <a:p>
            <a:r>
              <a:rPr lang="en-US"/>
              <a:t>Click icon to add picture</a:t>
            </a:r>
          </a:p>
        </p:txBody>
      </p:sp>
    </p:spTree>
    <p:extLst>
      <p:ext uri="{BB962C8B-B14F-4D97-AF65-F5344CB8AC3E}">
        <p14:creationId xmlns:p14="http://schemas.microsoft.com/office/powerpoint/2010/main" val="30682154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_Light blu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95329"/>
            <a:ext cx="5200650" cy="320040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1" name="Text Placeholder 20">
            <a:extLst>
              <a:ext uri="{FF2B5EF4-FFF2-40B4-BE49-F238E27FC236}">
                <a16:creationId xmlns:a16="http://schemas.microsoft.com/office/drawing/2014/main" id="{3EBD1D46-05CC-43DC-A994-8701275CEFE5}"/>
              </a:ext>
            </a:extLst>
          </p:cNvPr>
          <p:cNvSpPr>
            <a:spLocks noGrp="1"/>
          </p:cNvSpPr>
          <p:nvPr>
            <p:ph type="body" sz="quarter" idx="13"/>
          </p:nvPr>
        </p:nvSpPr>
        <p:spPr>
          <a:xfrm>
            <a:off x="828675" y="5828087"/>
            <a:ext cx="5181600" cy="348875"/>
          </a:xfrm>
        </p:spPr>
        <p:txBody>
          <a:bodyPr>
            <a:normAutofit/>
          </a:bodyPr>
          <a:lstStyle>
            <a:lvl1pPr marL="0" indent="0">
              <a:buNone/>
              <a:defRPr sz="1600">
                <a:gradFill>
                  <a:gsLst>
                    <a:gs pos="0">
                      <a:srgbClr val="7C7D7F"/>
                    </a:gs>
                    <a:gs pos="100000">
                      <a:srgbClr val="7C7D7F"/>
                    </a:gs>
                  </a:gsLst>
                  <a:lin ang="5400000" scaled="1"/>
                </a:gra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rgbClr val="5DA7E5"/>
                    </a:gs>
                    <a:gs pos="100000">
                      <a:srgbClr val="5DA7E5"/>
                    </a:gs>
                  </a:gsLst>
                  <a:lin ang="5400000" scaled="1"/>
                </a:gradFill>
              </a:defRPr>
            </a:lvl1pPr>
          </a:lstStyle>
          <a:p>
            <a:pPr lvl="0"/>
            <a:r>
              <a:rPr lang="en-US"/>
              <a:t>CLICK TO ADD TEXT</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5DA7E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156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Content_Light blue">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4FA1511-4445-4FFA-91C4-DF4D55AA02FC}"/>
              </a:ext>
            </a:extLst>
          </p:cNvPr>
          <p:cNvSpPr>
            <a:spLocks noGrp="1"/>
          </p:cNvSpPr>
          <p:nvPr>
            <p:ph sz="quarter" idx="12"/>
          </p:nvPr>
        </p:nvSpPr>
        <p:spPr>
          <a:xfrm>
            <a:off x="838201" y="1825625"/>
            <a:ext cx="10506074"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5DA7E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24645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Layout_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5DA7E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49692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Images_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599" cy="3770313"/>
          </a:xfrm>
        </p:spPr>
        <p:txBody>
          <a:bodyPr/>
          <a:lstStyle/>
          <a:p>
            <a:r>
              <a:rPr lang="en-US"/>
              <a:t>Click icon to add picture</a:t>
            </a:r>
          </a:p>
        </p:txBody>
      </p:sp>
      <p:sp>
        <p:nvSpPr>
          <p:cNvPr id="7" name="Picture Placeholder 3">
            <a:extLst>
              <a:ext uri="{FF2B5EF4-FFF2-40B4-BE49-F238E27FC236}">
                <a16:creationId xmlns:a16="http://schemas.microsoft.com/office/drawing/2014/main" id="{732A61A5-83DE-4105-8208-7B25C5370243}"/>
              </a:ext>
            </a:extLst>
          </p:cNvPr>
          <p:cNvSpPr>
            <a:spLocks noGrp="1"/>
          </p:cNvSpPr>
          <p:nvPr>
            <p:ph type="pic" sz="quarter" idx="15"/>
          </p:nvPr>
        </p:nvSpPr>
        <p:spPr>
          <a:xfrm>
            <a:off x="828675" y="1825625"/>
            <a:ext cx="5181600" cy="3770313"/>
          </a:xfrm>
        </p:spPr>
        <p:txBody>
          <a:bodyPr/>
          <a:lstStyle/>
          <a:p>
            <a:r>
              <a:rPr lang="en-US"/>
              <a:t>Click icon to add picture</a:t>
            </a:r>
          </a:p>
        </p:txBody>
      </p:sp>
      <p:sp>
        <p:nvSpPr>
          <p:cNvPr id="9" name="Text Placeholder 20">
            <a:extLst>
              <a:ext uri="{FF2B5EF4-FFF2-40B4-BE49-F238E27FC236}">
                <a16:creationId xmlns:a16="http://schemas.microsoft.com/office/drawing/2014/main" id="{476BF314-F425-483C-A979-A26078C03415}"/>
              </a:ext>
            </a:extLst>
          </p:cNvPr>
          <p:cNvSpPr>
            <a:spLocks noGrp="1"/>
          </p:cNvSpPr>
          <p:nvPr>
            <p:ph type="body" sz="quarter" idx="16" hasCustomPrompt="1"/>
          </p:nvPr>
        </p:nvSpPr>
        <p:spPr>
          <a:xfrm>
            <a:off x="6172201"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Tree>
    <p:extLst>
      <p:ext uri="{BB962C8B-B14F-4D97-AF65-F5344CB8AC3E}">
        <p14:creationId xmlns:p14="http://schemas.microsoft.com/office/powerpoint/2010/main" val="20525683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_Orange">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E39C7067-C4B5-4626-949E-19291B3502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66" cy="6858000"/>
          </a:xfrm>
          <a:prstGeom prst="rect">
            <a:avLst/>
          </a:prstGeom>
        </p:spPr>
      </p:pic>
      <p:cxnSp>
        <p:nvCxnSpPr>
          <p:cNvPr id="17" name="Straight Connector 16">
            <a:extLst>
              <a:ext uri="{FF2B5EF4-FFF2-40B4-BE49-F238E27FC236}">
                <a16:creationId xmlns:a16="http://schemas.microsoft.com/office/drawing/2014/main" id="{817F54CE-00DF-42AA-AD7F-7F3E0711B0F5}"/>
              </a:ext>
            </a:extLst>
          </p:cNvPr>
          <p:cNvCxnSpPr/>
          <p:nvPr userDrawn="1"/>
        </p:nvCxnSpPr>
        <p:spPr>
          <a:xfrm>
            <a:off x="967740" y="3230880"/>
            <a:ext cx="670560" cy="0"/>
          </a:xfrm>
          <a:prstGeom prst="line">
            <a:avLst/>
          </a:prstGeom>
          <a:noFill/>
          <a:ln w="63500" cap="flat" cmpd="sng" algn="ctr">
            <a:solidFill>
              <a:srgbClr val="003057"/>
            </a:solidFill>
            <a:prstDash val="solid"/>
            <a:miter lim="800000"/>
          </a:ln>
          <a:effectLst/>
        </p:spPr>
      </p:cxnSp>
      <p:sp>
        <p:nvSpPr>
          <p:cNvPr id="15" name="Title 10">
            <a:extLst>
              <a:ext uri="{FF2B5EF4-FFF2-40B4-BE49-F238E27FC236}">
                <a16:creationId xmlns:a16="http://schemas.microsoft.com/office/drawing/2014/main" id="{E4706075-B013-4C48-BDE8-57B463E07E0B}"/>
              </a:ext>
            </a:extLst>
          </p:cNvPr>
          <p:cNvSpPr>
            <a:spLocks noGrp="1"/>
          </p:cNvSpPr>
          <p:nvPr>
            <p:ph type="title" hasCustomPrompt="1"/>
          </p:nvPr>
        </p:nvSpPr>
        <p:spPr>
          <a:xfrm>
            <a:off x="838200" y="1964557"/>
            <a:ext cx="10456608" cy="889008"/>
          </a:xfrm>
        </p:spPr>
        <p:txBody>
          <a:bodyPr/>
          <a:lstStyle>
            <a:lvl1pPr>
              <a:defRPr spc="0" baseline="0">
                <a:gradFill>
                  <a:gsLst>
                    <a:gs pos="0">
                      <a:schemeClr val="bg1"/>
                    </a:gs>
                    <a:gs pos="100000">
                      <a:schemeClr val="bg1"/>
                    </a:gs>
                  </a:gsLst>
                  <a:lin ang="5400000" scaled="1"/>
                </a:gradFill>
              </a:defRPr>
            </a:lvl1pPr>
          </a:lstStyle>
          <a:p>
            <a:r>
              <a:rPr lang="en-US"/>
              <a:t>SECTION HEADING</a:t>
            </a:r>
          </a:p>
        </p:txBody>
      </p:sp>
      <p:sp>
        <p:nvSpPr>
          <p:cNvPr id="16" name="Text Placeholder 12">
            <a:extLst>
              <a:ext uri="{FF2B5EF4-FFF2-40B4-BE49-F238E27FC236}">
                <a16:creationId xmlns:a16="http://schemas.microsoft.com/office/drawing/2014/main" id="{BE44B54E-E72B-4602-9D94-130A680D4FED}"/>
              </a:ext>
            </a:extLst>
          </p:cNvPr>
          <p:cNvSpPr>
            <a:spLocks noGrp="1"/>
          </p:cNvSpPr>
          <p:nvPr>
            <p:ph type="body" sz="quarter" idx="13" hasCustomPrompt="1"/>
          </p:nvPr>
        </p:nvSpPr>
        <p:spPr>
          <a:xfrm>
            <a:off x="838201" y="3799406"/>
            <a:ext cx="9506804" cy="2114550"/>
          </a:xfrm>
        </p:spPr>
        <p:txBody>
          <a:bodyPr>
            <a:normAutofit/>
          </a:bodyPr>
          <a:lstStyle>
            <a:lvl1pPr marL="0" indent="0">
              <a:buNone/>
              <a:defRPr sz="2000">
                <a:gradFill>
                  <a:gsLst>
                    <a:gs pos="0">
                      <a:schemeClr val="bg1"/>
                    </a:gs>
                    <a:gs pos="100000">
                      <a:schemeClr val="bg1"/>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cxnSp>
        <p:nvCxnSpPr>
          <p:cNvPr id="7" name="Straight Connector 6">
            <a:extLst>
              <a:ext uri="{FF2B5EF4-FFF2-40B4-BE49-F238E27FC236}">
                <a16:creationId xmlns:a16="http://schemas.microsoft.com/office/drawing/2014/main" id="{A866A952-41AA-4980-8B22-41BC47219E18}"/>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13" name="Slide Number Placeholder 5">
            <a:extLst>
              <a:ext uri="{FF2B5EF4-FFF2-40B4-BE49-F238E27FC236}">
                <a16:creationId xmlns:a16="http://schemas.microsoft.com/office/drawing/2014/main" id="{EE8D0ED6-35C5-4844-8851-CA413D537BD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7CE53C3D-CB98-4D71-BD7A-FD291B1B479C}"/>
              </a:ext>
            </a:extLst>
          </p:cNvPr>
          <p:cNvGrpSpPr/>
          <p:nvPr userDrawn="1"/>
        </p:nvGrpSpPr>
        <p:grpSpPr>
          <a:xfrm>
            <a:off x="862912" y="6316626"/>
            <a:ext cx="1327184" cy="316696"/>
            <a:chOff x="2944813" y="2309813"/>
            <a:chExt cx="1290638" cy="307975"/>
          </a:xfrm>
          <a:solidFill>
            <a:schemeClr val="bg1"/>
          </a:solidFill>
        </p:grpSpPr>
        <p:sp>
          <p:nvSpPr>
            <p:cNvPr id="18" name="Freeform 69">
              <a:extLst>
                <a:ext uri="{FF2B5EF4-FFF2-40B4-BE49-F238E27FC236}">
                  <a16:creationId xmlns:a16="http://schemas.microsoft.com/office/drawing/2014/main" id="{4DF7120D-7319-4FA1-8582-08F2496AA750}"/>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0">
              <a:extLst>
                <a:ext uri="{FF2B5EF4-FFF2-40B4-BE49-F238E27FC236}">
                  <a16:creationId xmlns:a16="http://schemas.microsoft.com/office/drawing/2014/main" id="{4BA3A245-C49A-4A95-BC81-67D9B71E4638}"/>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1">
              <a:extLst>
                <a:ext uri="{FF2B5EF4-FFF2-40B4-BE49-F238E27FC236}">
                  <a16:creationId xmlns:a16="http://schemas.microsoft.com/office/drawing/2014/main" id="{8C97645A-AA39-4252-9446-B2CE476B393E}"/>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2">
              <a:extLst>
                <a:ext uri="{FF2B5EF4-FFF2-40B4-BE49-F238E27FC236}">
                  <a16:creationId xmlns:a16="http://schemas.microsoft.com/office/drawing/2014/main" id="{C0D611CA-FD6E-48D2-B709-EB775DA1443D}"/>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3">
              <a:extLst>
                <a:ext uri="{FF2B5EF4-FFF2-40B4-BE49-F238E27FC236}">
                  <a16:creationId xmlns:a16="http://schemas.microsoft.com/office/drawing/2014/main" id="{B8207B33-3E94-4B05-9FE4-1F20C9FCED94}"/>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4">
              <a:extLst>
                <a:ext uri="{FF2B5EF4-FFF2-40B4-BE49-F238E27FC236}">
                  <a16:creationId xmlns:a16="http://schemas.microsoft.com/office/drawing/2014/main" id="{47FA7797-77EA-49EE-A114-7459D675CC79}"/>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5">
              <a:extLst>
                <a:ext uri="{FF2B5EF4-FFF2-40B4-BE49-F238E27FC236}">
                  <a16:creationId xmlns:a16="http://schemas.microsoft.com/office/drawing/2014/main" id="{7D067959-21A6-48BF-A65F-6DF6B396275C}"/>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6">
              <a:extLst>
                <a:ext uri="{FF2B5EF4-FFF2-40B4-BE49-F238E27FC236}">
                  <a16:creationId xmlns:a16="http://schemas.microsoft.com/office/drawing/2014/main" id="{9AA537DB-8B74-4F00-99E8-ADBFB35A876D}"/>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7">
              <a:extLst>
                <a:ext uri="{FF2B5EF4-FFF2-40B4-BE49-F238E27FC236}">
                  <a16:creationId xmlns:a16="http://schemas.microsoft.com/office/drawing/2014/main" id="{3CF236F8-9E2F-4191-8EA0-F602F914C5EE}"/>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8">
              <a:extLst>
                <a:ext uri="{FF2B5EF4-FFF2-40B4-BE49-F238E27FC236}">
                  <a16:creationId xmlns:a16="http://schemas.microsoft.com/office/drawing/2014/main" id="{F28EBF3A-E53C-44D1-B8A6-F4D6D94BB21E}"/>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9">
              <a:extLst>
                <a:ext uri="{FF2B5EF4-FFF2-40B4-BE49-F238E27FC236}">
                  <a16:creationId xmlns:a16="http://schemas.microsoft.com/office/drawing/2014/main" id="{9B06BFC7-708A-4B4C-B134-62EF310AE6FE}"/>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0">
              <a:extLst>
                <a:ext uri="{FF2B5EF4-FFF2-40B4-BE49-F238E27FC236}">
                  <a16:creationId xmlns:a16="http://schemas.microsoft.com/office/drawing/2014/main" id="{830876D5-F557-40CB-BEBC-C4279015D50E}"/>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
              <a:extLst>
                <a:ext uri="{FF2B5EF4-FFF2-40B4-BE49-F238E27FC236}">
                  <a16:creationId xmlns:a16="http://schemas.microsoft.com/office/drawing/2014/main" id="{6257C0A5-C2E5-4492-B04E-CC13FB2B97AF}"/>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2">
              <a:extLst>
                <a:ext uri="{FF2B5EF4-FFF2-40B4-BE49-F238E27FC236}">
                  <a16:creationId xmlns:a16="http://schemas.microsoft.com/office/drawing/2014/main" id="{0839E9FE-943D-409D-A5B2-59768DE0378B}"/>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3">
              <a:extLst>
                <a:ext uri="{FF2B5EF4-FFF2-40B4-BE49-F238E27FC236}">
                  <a16:creationId xmlns:a16="http://schemas.microsoft.com/office/drawing/2014/main" id="{914A1360-383C-4703-BFF5-288E7883B1AF}"/>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4">
              <a:extLst>
                <a:ext uri="{FF2B5EF4-FFF2-40B4-BE49-F238E27FC236}">
                  <a16:creationId xmlns:a16="http://schemas.microsoft.com/office/drawing/2014/main" id="{594AE5B3-A8EC-46DC-BCBF-5C492E21EB21}"/>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5">
              <a:extLst>
                <a:ext uri="{FF2B5EF4-FFF2-40B4-BE49-F238E27FC236}">
                  <a16:creationId xmlns:a16="http://schemas.microsoft.com/office/drawing/2014/main" id="{CA558BF4-3E98-4572-997D-61FBCBFE7E01}"/>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6">
              <a:extLst>
                <a:ext uri="{FF2B5EF4-FFF2-40B4-BE49-F238E27FC236}">
                  <a16:creationId xmlns:a16="http://schemas.microsoft.com/office/drawing/2014/main" id="{840EFE20-A1CA-4629-BCDE-CCA1ED5B0A32}"/>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7">
              <a:extLst>
                <a:ext uri="{FF2B5EF4-FFF2-40B4-BE49-F238E27FC236}">
                  <a16:creationId xmlns:a16="http://schemas.microsoft.com/office/drawing/2014/main" id="{5B468EE8-2131-4978-967E-EDA6ABE42A28}"/>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8">
              <a:extLst>
                <a:ext uri="{FF2B5EF4-FFF2-40B4-BE49-F238E27FC236}">
                  <a16:creationId xmlns:a16="http://schemas.microsoft.com/office/drawing/2014/main" id="{3AE1EB65-4AEF-42B2-9730-B33078128E54}"/>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9">
              <a:extLst>
                <a:ext uri="{FF2B5EF4-FFF2-40B4-BE49-F238E27FC236}">
                  <a16:creationId xmlns:a16="http://schemas.microsoft.com/office/drawing/2014/main" id="{470B733A-22C7-4ABC-A0BA-668C7F38EBDF}"/>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0">
              <a:extLst>
                <a:ext uri="{FF2B5EF4-FFF2-40B4-BE49-F238E27FC236}">
                  <a16:creationId xmlns:a16="http://schemas.microsoft.com/office/drawing/2014/main" id="{7423A384-1310-462A-AE23-F9D99056E1ED}"/>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1">
              <a:extLst>
                <a:ext uri="{FF2B5EF4-FFF2-40B4-BE49-F238E27FC236}">
                  <a16:creationId xmlns:a16="http://schemas.microsoft.com/office/drawing/2014/main" id="{22FBCE5F-84F9-4DC1-AD9E-A4EA84522F3D}"/>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2">
              <a:extLst>
                <a:ext uri="{FF2B5EF4-FFF2-40B4-BE49-F238E27FC236}">
                  <a16:creationId xmlns:a16="http://schemas.microsoft.com/office/drawing/2014/main" id="{6640CD07-5F59-4D19-A0EC-5F46E361FF23}"/>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3">
              <a:extLst>
                <a:ext uri="{FF2B5EF4-FFF2-40B4-BE49-F238E27FC236}">
                  <a16:creationId xmlns:a16="http://schemas.microsoft.com/office/drawing/2014/main" id="{0D0B501D-7268-4E91-A02E-FFF3F0A83634}"/>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4">
              <a:extLst>
                <a:ext uri="{FF2B5EF4-FFF2-40B4-BE49-F238E27FC236}">
                  <a16:creationId xmlns:a16="http://schemas.microsoft.com/office/drawing/2014/main" id="{FA2D2129-4185-458F-95B1-7578C47AABB3}"/>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5">
              <a:extLst>
                <a:ext uri="{FF2B5EF4-FFF2-40B4-BE49-F238E27FC236}">
                  <a16:creationId xmlns:a16="http://schemas.microsoft.com/office/drawing/2014/main" id="{652FC9E7-8F95-44A0-9397-BB11B700405B}"/>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6">
              <a:extLst>
                <a:ext uri="{FF2B5EF4-FFF2-40B4-BE49-F238E27FC236}">
                  <a16:creationId xmlns:a16="http://schemas.microsoft.com/office/drawing/2014/main" id="{EEEC3D2F-37C1-41F2-86F2-AC46950906BF}"/>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7">
              <a:extLst>
                <a:ext uri="{FF2B5EF4-FFF2-40B4-BE49-F238E27FC236}">
                  <a16:creationId xmlns:a16="http://schemas.microsoft.com/office/drawing/2014/main" id="{45292ABF-F6E9-4545-9280-67EFE0357725}"/>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8">
              <a:extLst>
                <a:ext uri="{FF2B5EF4-FFF2-40B4-BE49-F238E27FC236}">
                  <a16:creationId xmlns:a16="http://schemas.microsoft.com/office/drawing/2014/main" id="{403B4156-17E2-4FC8-9512-1939DA2E7ACB}"/>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99">
              <a:extLst>
                <a:ext uri="{FF2B5EF4-FFF2-40B4-BE49-F238E27FC236}">
                  <a16:creationId xmlns:a16="http://schemas.microsoft.com/office/drawing/2014/main" id="{F8FB23DA-D443-47DF-888D-8B59211E5A14}"/>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0">
              <a:extLst>
                <a:ext uri="{FF2B5EF4-FFF2-40B4-BE49-F238E27FC236}">
                  <a16:creationId xmlns:a16="http://schemas.microsoft.com/office/drawing/2014/main" id="{6B2D7767-2946-4902-91CC-E8904DB5CF8C}"/>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1">
              <a:extLst>
                <a:ext uri="{FF2B5EF4-FFF2-40B4-BE49-F238E27FC236}">
                  <a16:creationId xmlns:a16="http://schemas.microsoft.com/office/drawing/2014/main" id="{25477AD2-4183-4E27-993D-DEE68DB3D47C}"/>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2">
              <a:extLst>
                <a:ext uri="{FF2B5EF4-FFF2-40B4-BE49-F238E27FC236}">
                  <a16:creationId xmlns:a16="http://schemas.microsoft.com/office/drawing/2014/main" id="{CC8C4F28-411B-4C34-86A8-1E1190CBB274}"/>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3">
              <a:extLst>
                <a:ext uri="{FF2B5EF4-FFF2-40B4-BE49-F238E27FC236}">
                  <a16:creationId xmlns:a16="http://schemas.microsoft.com/office/drawing/2014/main" id="{1207E072-60FD-49C5-BDCE-56FBC823236B}"/>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4">
              <a:extLst>
                <a:ext uri="{FF2B5EF4-FFF2-40B4-BE49-F238E27FC236}">
                  <a16:creationId xmlns:a16="http://schemas.microsoft.com/office/drawing/2014/main" id="{5F170B31-7236-43D3-B2B1-713AFE26BADD}"/>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5">
              <a:extLst>
                <a:ext uri="{FF2B5EF4-FFF2-40B4-BE49-F238E27FC236}">
                  <a16:creationId xmlns:a16="http://schemas.microsoft.com/office/drawing/2014/main" id="{ECECE0B7-CBE3-45B6-AE0A-BD9AC2E1B32C}"/>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6">
              <a:extLst>
                <a:ext uri="{FF2B5EF4-FFF2-40B4-BE49-F238E27FC236}">
                  <a16:creationId xmlns:a16="http://schemas.microsoft.com/office/drawing/2014/main" id="{F4AE4973-2722-4173-8ADD-8ACD4FC62621}"/>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07">
              <a:extLst>
                <a:ext uri="{FF2B5EF4-FFF2-40B4-BE49-F238E27FC236}">
                  <a16:creationId xmlns:a16="http://schemas.microsoft.com/office/drawing/2014/main" id="{C5C72FC4-8CAA-46BD-803B-8A185C22C15E}"/>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1BB1E162-7566-4BA1-86DB-EA514B3E85D5}"/>
              </a:ext>
            </a:extLst>
          </p:cNvPr>
          <p:cNvSpPr/>
          <p:nvPr userDrawn="1"/>
        </p:nvSpPr>
        <p:spPr>
          <a:xfrm>
            <a:off x="7100047" y="6415802"/>
            <a:ext cx="59546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1412371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_Oran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58F6A5-EB41-4160-8EA4-C30602685E40}"/>
              </a:ext>
            </a:extLst>
          </p:cNvPr>
          <p:cNvSpPr/>
          <p:nvPr userDrawn="1"/>
        </p:nvSpPr>
        <p:spPr>
          <a:xfrm>
            <a:off x="0" y="0"/>
            <a:ext cx="270588" cy="6858000"/>
          </a:xfrm>
          <a:prstGeom prst="rect">
            <a:avLst/>
          </a:prstGeom>
          <a:solidFill>
            <a:srgbClr val="F99D2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54F039C-D361-4B6A-ADDC-5966235FA2AF}"/>
              </a:ext>
            </a:extLst>
          </p:cNvPr>
          <p:cNvCxnSpPr/>
          <p:nvPr userDrawn="1"/>
        </p:nvCxnSpPr>
        <p:spPr>
          <a:xfrm>
            <a:off x="967740" y="3230880"/>
            <a:ext cx="670560" cy="0"/>
          </a:xfrm>
          <a:prstGeom prst="line">
            <a:avLst/>
          </a:prstGeom>
          <a:noFill/>
          <a:ln w="63500" cap="flat" cmpd="sng" algn="ctr">
            <a:solidFill>
              <a:srgbClr val="003057"/>
            </a:solidFill>
            <a:prstDash val="solid"/>
            <a:miter lim="800000"/>
          </a:ln>
          <a:effectLst/>
        </p:spPr>
      </p:cxnSp>
      <p:sp>
        <p:nvSpPr>
          <p:cNvPr id="11" name="Title 10">
            <a:extLst>
              <a:ext uri="{FF2B5EF4-FFF2-40B4-BE49-F238E27FC236}">
                <a16:creationId xmlns:a16="http://schemas.microsoft.com/office/drawing/2014/main" id="{0FA16125-939E-4880-BCB9-99D9A40E426E}"/>
              </a:ext>
            </a:extLst>
          </p:cNvPr>
          <p:cNvSpPr>
            <a:spLocks noGrp="1"/>
          </p:cNvSpPr>
          <p:nvPr>
            <p:ph type="title" hasCustomPrompt="1"/>
          </p:nvPr>
        </p:nvSpPr>
        <p:spPr>
          <a:xfrm>
            <a:off x="838200" y="1964557"/>
            <a:ext cx="10456608" cy="889008"/>
          </a:xfrm>
        </p:spPr>
        <p:txBody>
          <a:bodyPr/>
          <a:lstStyle>
            <a:lvl1pPr>
              <a:defRPr spc="0" baseline="0"/>
            </a:lvl1pPr>
          </a:lstStyle>
          <a:p>
            <a:r>
              <a:rPr lang="en-US"/>
              <a:t>SECTION TITLE</a:t>
            </a:r>
          </a:p>
        </p:txBody>
      </p:sp>
      <p:sp>
        <p:nvSpPr>
          <p:cNvPr id="13" name="Text Placeholder 12">
            <a:extLst>
              <a:ext uri="{FF2B5EF4-FFF2-40B4-BE49-F238E27FC236}">
                <a16:creationId xmlns:a16="http://schemas.microsoft.com/office/drawing/2014/main" id="{B44774D3-AAB2-4AF2-B765-F0D9A2109172}"/>
              </a:ext>
            </a:extLst>
          </p:cNvPr>
          <p:cNvSpPr>
            <a:spLocks noGrp="1"/>
          </p:cNvSpPr>
          <p:nvPr>
            <p:ph type="body" sz="quarter" idx="13" hasCustomPrompt="1"/>
          </p:nvPr>
        </p:nvSpPr>
        <p:spPr>
          <a:xfrm>
            <a:off x="847725" y="3727488"/>
            <a:ext cx="9497279" cy="2114550"/>
          </a:xfrm>
        </p:spPr>
        <p:txBody>
          <a:bodyPr>
            <a:normAutofit/>
          </a:bodyPr>
          <a:lstStyle>
            <a:lvl1pPr marL="0" indent="0">
              <a:buNone/>
              <a:defRPr sz="2000">
                <a:gradFill>
                  <a:gsLst>
                    <a:gs pos="0">
                      <a:srgbClr val="7C7D7F"/>
                    </a:gs>
                    <a:gs pos="100000">
                      <a:srgbClr val="7C7D7F"/>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spTree>
    <p:extLst>
      <p:ext uri="{BB962C8B-B14F-4D97-AF65-F5344CB8AC3E}">
        <p14:creationId xmlns:p14="http://schemas.microsoft.com/office/powerpoint/2010/main" val="22025509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parison_Orang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44848"/>
            <a:ext cx="5200650" cy="340479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2344848"/>
            <a:ext cx="5181600" cy="3404791"/>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chemeClr val="accent4"/>
                    </a:gs>
                    <a:gs pos="100000">
                      <a:schemeClr val="accent4"/>
                    </a:gs>
                  </a:gsLst>
                  <a:lin ang="5400000" scaled="1"/>
                </a:gradFill>
              </a:defRPr>
            </a:lvl1pPr>
          </a:lstStyle>
          <a:p>
            <a:pPr lvl="0"/>
            <a:r>
              <a:rPr lang="en-US"/>
              <a:t>CLICK TO ADD TEXT</a:t>
            </a:r>
          </a:p>
        </p:txBody>
      </p:sp>
      <p:sp>
        <p:nvSpPr>
          <p:cNvPr id="25" name="Rectangle 24">
            <a:extLst>
              <a:ext uri="{FF2B5EF4-FFF2-40B4-BE49-F238E27FC236}">
                <a16:creationId xmlns:a16="http://schemas.microsoft.com/office/drawing/2014/main" id="{75373CC7-7392-4D9B-9656-5D8E34F8D1BA}"/>
              </a:ext>
            </a:extLst>
          </p:cNvPr>
          <p:cNvSpPr/>
          <p:nvPr userDrawn="1"/>
        </p:nvSpPr>
        <p:spPr>
          <a:xfrm>
            <a:off x="0" y="0"/>
            <a:ext cx="270588" cy="6858000"/>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Text Placeholder 20">
            <a:extLst>
              <a:ext uri="{FF2B5EF4-FFF2-40B4-BE49-F238E27FC236}">
                <a16:creationId xmlns:a16="http://schemas.microsoft.com/office/drawing/2014/main" id="{A4B5401A-E602-49A8-9F28-E2A0BF670608}"/>
              </a:ext>
            </a:extLst>
          </p:cNvPr>
          <p:cNvSpPr>
            <a:spLocks noGrp="1"/>
          </p:cNvSpPr>
          <p:nvPr>
            <p:ph type="body" sz="quarter" idx="16" hasCustomPrompt="1"/>
          </p:nvPr>
        </p:nvSpPr>
        <p:spPr>
          <a:xfrm>
            <a:off x="828675" y="1825625"/>
            <a:ext cx="5181600" cy="348875"/>
          </a:xfrm>
        </p:spPr>
        <p:txBody>
          <a:bodyPr>
            <a:noAutofit/>
          </a:bodyPr>
          <a:lstStyle>
            <a:lvl1pPr marL="0" indent="0">
              <a:buNone/>
              <a:defRPr sz="2400" b="1">
                <a:gradFill>
                  <a:gsLst>
                    <a:gs pos="0">
                      <a:schemeClr val="accent4"/>
                    </a:gs>
                    <a:gs pos="100000">
                      <a:schemeClr val="accent4"/>
                    </a:gs>
                  </a:gsLst>
                  <a:lin ang="5400000" scaled="1"/>
                </a:gradFill>
              </a:defRPr>
            </a:lvl1pPr>
          </a:lstStyle>
          <a:p>
            <a:pPr lvl="0"/>
            <a:r>
              <a:rPr lang="en-US"/>
              <a:t>CLICK TO ADD TEXT</a:t>
            </a:r>
          </a:p>
        </p:txBody>
      </p:sp>
    </p:spTree>
    <p:extLst>
      <p:ext uri="{BB962C8B-B14F-4D97-AF65-F5344CB8AC3E}">
        <p14:creationId xmlns:p14="http://schemas.microsoft.com/office/powerpoint/2010/main" val="7929382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with Images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16">
            <a:extLst>
              <a:ext uri="{FF2B5EF4-FFF2-40B4-BE49-F238E27FC236}">
                <a16:creationId xmlns:a16="http://schemas.microsoft.com/office/drawing/2014/main" id="{99C28DF4-762D-46FB-9F54-576979CD638D}"/>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600" cy="3770313"/>
          </a:xfrm>
        </p:spPr>
        <p:txBody>
          <a:bodyPr/>
          <a:lstStyle/>
          <a:p>
            <a:r>
              <a:rPr lang="en-US"/>
              <a:t>Click icon to add picture</a:t>
            </a:r>
          </a:p>
        </p:txBody>
      </p:sp>
    </p:spTree>
    <p:extLst>
      <p:ext uri="{BB962C8B-B14F-4D97-AF65-F5344CB8AC3E}">
        <p14:creationId xmlns:p14="http://schemas.microsoft.com/office/powerpoint/2010/main" val="2638377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_Orang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95329"/>
            <a:ext cx="5200650" cy="320040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1" name="Text Placeholder 20">
            <a:extLst>
              <a:ext uri="{FF2B5EF4-FFF2-40B4-BE49-F238E27FC236}">
                <a16:creationId xmlns:a16="http://schemas.microsoft.com/office/drawing/2014/main" id="{3EBD1D46-05CC-43DC-A994-8701275CEFE5}"/>
              </a:ext>
            </a:extLst>
          </p:cNvPr>
          <p:cNvSpPr>
            <a:spLocks noGrp="1"/>
          </p:cNvSpPr>
          <p:nvPr>
            <p:ph type="body" sz="quarter" idx="13"/>
          </p:nvPr>
        </p:nvSpPr>
        <p:spPr>
          <a:xfrm>
            <a:off x="828675" y="5828087"/>
            <a:ext cx="5181600" cy="348875"/>
          </a:xfrm>
        </p:spPr>
        <p:txBody>
          <a:bodyPr>
            <a:normAutofit/>
          </a:bodyPr>
          <a:lstStyle>
            <a:lvl1pPr marL="0" indent="0">
              <a:buNone/>
              <a:defRPr sz="1600">
                <a:gradFill>
                  <a:gsLst>
                    <a:gs pos="0">
                      <a:srgbClr val="7C7D7F"/>
                    </a:gs>
                    <a:gs pos="100000">
                      <a:srgbClr val="7C7D7F"/>
                    </a:gs>
                  </a:gsLst>
                  <a:lin ang="5400000" scaled="1"/>
                </a:gra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chemeClr val="accent4"/>
                    </a:gs>
                    <a:gs pos="100000">
                      <a:schemeClr val="accent4"/>
                    </a:gs>
                  </a:gsLst>
                  <a:lin ang="5400000" scaled="1"/>
                </a:gradFill>
              </a:defRPr>
            </a:lvl1pPr>
          </a:lstStyle>
          <a:p>
            <a:pPr lvl="0"/>
            <a:r>
              <a:rPr lang="en-US"/>
              <a:t>CLICK TO ADD TEXT</a:t>
            </a:r>
          </a:p>
        </p:txBody>
      </p:sp>
      <p:sp>
        <p:nvSpPr>
          <p:cNvPr id="8" name="Rectangle 7">
            <a:extLst>
              <a:ext uri="{FF2B5EF4-FFF2-40B4-BE49-F238E27FC236}">
                <a16:creationId xmlns:a16="http://schemas.microsoft.com/office/drawing/2014/main" id="{85F00E41-46DE-450E-85DE-AA76A30A2EE5}"/>
              </a:ext>
            </a:extLst>
          </p:cNvPr>
          <p:cNvSpPr/>
          <p:nvPr userDrawn="1"/>
        </p:nvSpPr>
        <p:spPr>
          <a:xfrm>
            <a:off x="0" y="0"/>
            <a:ext cx="270588" cy="6858000"/>
          </a:xfrm>
          <a:prstGeom prst="rect">
            <a:avLst/>
          </a:prstGeom>
          <a:solidFill>
            <a:srgbClr val="F99D2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392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ull Content_Orange">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4FA1511-4445-4FFA-91C4-DF4D55AA02FC}"/>
              </a:ext>
            </a:extLst>
          </p:cNvPr>
          <p:cNvSpPr>
            <a:spLocks noGrp="1"/>
          </p:cNvSpPr>
          <p:nvPr>
            <p:ph sz="quarter" idx="12"/>
          </p:nvPr>
        </p:nvSpPr>
        <p:spPr>
          <a:xfrm>
            <a:off x="838201" y="1825625"/>
            <a:ext cx="10506074"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F99D2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553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_Dark blue">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95329"/>
            <a:ext cx="5200650" cy="3200401"/>
          </a:xfrm>
        </p:spPr>
        <p:txBody>
          <a:bodyPr/>
          <a:lstStyle>
            <a:lvl1pPr>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rgbClr val="003057"/>
                    </a:gs>
                    <a:gs pos="100000">
                      <a:srgbClr val="003057"/>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21" name="Text Placeholder 20">
            <a:extLst>
              <a:ext uri="{FF2B5EF4-FFF2-40B4-BE49-F238E27FC236}">
                <a16:creationId xmlns:a16="http://schemas.microsoft.com/office/drawing/2014/main" id="{3EBD1D46-05CC-43DC-A994-8701275CEFE5}"/>
              </a:ext>
            </a:extLst>
          </p:cNvPr>
          <p:cNvSpPr>
            <a:spLocks noGrp="1"/>
          </p:cNvSpPr>
          <p:nvPr>
            <p:ph type="body" sz="quarter" idx="13"/>
          </p:nvPr>
        </p:nvSpPr>
        <p:spPr>
          <a:xfrm>
            <a:off x="828675" y="5828087"/>
            <a:ext cx="5181600" cy="348875"/>
          </a:xfrm>
        </p:spPr>
        <p:txBody>
          <a:bodyPr>
            <a:normAutofit/>
          </a:bodyPr>
          <a:lstStyle>
            <a:lvl1pPr marL="0" indent="0">
              <a:buNone/>
              <a:defRPr sz="1600">
                <a:gradFill>
                  <a:gsLst>
                    <a:gs pos="0">
                      <a:srgbClr val="7C7D7F"/>
                    </a:gs>
                    <a:gs pos="100000">
                      <a:srgbClr val="7C7D7F"/>
                    </a:gs>
                  </a:gsLst>
                  <a:lin ang="5400000" scaled="1"/>
                </a:gra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rgbClr val="5DA7E5"/>
                    </a:gs>
                    <a:gs pos="100000">
                      <a:srgbClr val="5DA7E5"/>
                    </a:gs>
                  </a:gsLst>
                  <a:lin ang="5400000" scaled="1"/>
                </a:gradFill>
              </a:defRPr>
            </a:lvl1pPr>
          </a:lstStyle>
          <a:p>
            <a:pPr lvl="0"/>
            <a:r>
              <a:rPr lang="en-US"/>
              <a:t>CLICK TO ADD TEXT</a:t>
            </a:r>
          </a:p>
        </p:txBody>
      </p:sp>
      <p:sp>
        <p:nvSpPr>
          <p:cNvPr id="25" name="Rectangle 24">
            <a:extLst>
              <a:ext uri="{FF2B5EF4-FFF2-40B4-BE49-F238E27FC236}">
                <a16:creationId xmlns:a16="http://schemas.microsoft.com/office/drawing/2014/main" id="{75373CC7-7392-4D9B-9656-5D8E34F8D1BA}"/>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342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Layout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F99D2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9040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Images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599" cy="3770313"/>
          </a:xfrm>
        </p:spPr>
        <p:txBody>
          <a:bodyPr/>
          <a:lstStyle/>
          <a:p>
            <a:r>
              <a:rPr lang="en-US"/>
              <a:t>Click icon to add picture</a:t>
            </a:r>
          </a:p>
        </p:txBody>
      </p:sp>
      <p:sp>
        <p:nvSpPr>
          <p:cNvPr id="7" name="Picture Placeholder 3">
            <a:extLst>
              <a:ext uri="{FF2B5EF4-FFF2-40B4-BE49-F238E27FC236}">
                <a16:creationId xmlns:a16="http://schemas.microsoft.com/office/drawing/2014/main" id="{732A61A5-83DE-4105-8208-7B25C5370243}"/>
              </a:ext>
            </a:extLst>
          </p:cNvPr>
          <p:cNvSpPr>
            <a:spLocks noGrp="1"/>
          </p:cNvSpPr>
          <p:nvPr>
            <p:ph type="pic" sz="quarter" idx="15"/>
          </p:nvPr>
        </p:nvSpPr>
        <p:spPr>
          <a:xfrm>
            <a:off x="828675" y="1825625"/>
            <a:ext cx="5181600" cy="3770313"/>
          </a:xfrm>
        </p:spPr>
        <p:txBody>
          <a:bodyPr/>
          <a:lstStyle/>
          <a:p>
            <a:r>
              <a:rPr lang="en-US"/>
              <a:t>Click icon to add picture</a:t>
            </a:r>
          </a:p>
        </p:txBody>
      </p:sp>
      <p:sp>
        <p:nvSpPr>
          <p:cNvPr id="9" name="Text Placeholder 20">
            <a:extLst>
              <a:ext uri="{FF2B5EF4-FFF2-40B4-BE49-F238E27FC236}">
                <a16:creationId xmlns:a16="http://schemas.microsoft.com/office/drawing/2014/main" id="{476BF314-F425-483C-A979-A26078C03415}"/>
              </a:ext>
            </a:extLst>
          </p:cNvPr>
          <p:cNvSpPr>
            <a:spLocks noGrp="1"/>
          </p:cNvSpPr>
          <p:nvPr>
            <p:ph type="body" sz="quarter" idx="16" hasCustomPrompt="1"/>
          </p:nvPr>
        </p:nvSpPr>
        <p:spPr>
          <a:xfrm>
            <a:off x="6172201"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Tree>
    <p:extLst>
      <p:ext uri="{BB962C8B-B14F-4D97-AF65-F5344CB8AC3E}">
        <p14:creationId xmlns:p14="http://schemas.microsoft.com/office/powerpoint/2010/main" val="14101226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_Blac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7CB3FE-0074-4341-B9CE-FD35A9B2AB7E}"/>
              </a:ext>
            </a:extLst>
          </p:cNvPr>
          <p:cNvPicPr>
            <a:picLocks noChangeAspect="1"/>
          </p:cNvPicPr>
          <p:nvPr userDrawn="1"/>
        </p:nvPicPr>
        <p:blipFill>
          <a:blip r:embed="rId2"/>
          <a:stretch>
            <a:fillRect/>
          </a:stretch>
        </p:blipFill>
        <p:spPr>
          <a:xfrm>
            <a:off x="2467" y="0"/>
            <a:ext cx="12187066" cy="6858000"/>
          </a:xfrm>
          <a:prstGeom prst="rect">
            <a:avLst/>
          </a:prstGeom>
        </p:spPr>
      </p:pic>
      <p:cxnSp>
        <p:nvCxnSpPr>
          <p:cNvPr id="17" name="Straight Connector 16">
            <a:extLst>
              <a:ext uri="{FF2B5EF4-FFF2-40B4-BE49-F238E27FC236}">
                <a16:creationId xmlns:a16="http://schemas.microsoft.com/office/drawing/2014/main" id="{817F54CE-00DF-42AA-AD7F-7F3E0711B0F5}"/>
              </a:ext>
            </a:extLst>
          </p:cNvPr>
          <p:cNvCxnSpPr/>
          <p:nvPr userDrawn="1"/>
        </p:nvCxnSpPr>
        <p:spPr>
          <a:xfrm>
            <a:off x="967740" y="3230880"/>
            <a:ext cx="670560" cy="0"/>
          </a:xfrm>
          <a:prstGeom prst="line">
            <a:avLst/>
          </a:prstGeom>
          <a:noFill/>
          <a:ln w="63500" cap="flat" cmpd="sng" algn="ctr">
            <a:solidFill>
              <a:schemeClr val="accent3"/>
            </a:solidFill>
            <a:prstDash val="solid"/>
            <a:miter lim="800000"/>
          </a:ln>
          <a:effectLst/>
        </p:spPr>
      </p:cxnSp>
      <p:sp>
        <p:nvSpPr>
          <p:cNvPr id="15" name="Title 10">
            <a:extLst>
              <a:ext uri="{FF2B5EF4-FFF2-40B4-BE49-F238E27FC236}">
                <a16:creationId xmlns:a16="http://schemas.microsoft.com/office/drawing/2014/main" id="{E4706075-B013-4C48-BDE8-57B463E07E0B}"/>
              </a:ext>
            </a:extLst>
          </p:cNvPr>
          <p:cNvSpPr>
            <a:spLocks noGrp="1"/>
          </p:cNvSpPr>
          <p:nvPr>
            <p:ph type="title" hasCustomPrompt="1"/>
          </p:nvPr>
        </p:nvSpPr>
        <p:spPr>
          <a:xfrm>
            <a:off x="838200" y="1964557"/>
            <a:ext cx="10456608" cy="889008"/>
          </a:xfrm>
        </p:spPr>
        <p:txBody>
          <a:bodyPr/>
          <a:lstStyle>
            <a:lvl1pPr>
              <a:defRPr spc="0" baseline="0">
                <a:gradFill>
                  <a:gsLst>
                    <a:gs pos="0">
                      <a:schemeClr val="bg1"/>
                    </a:gs>
                    <a:gs pos="100000">
                      <a:schemeClr val="bg1"/>
                    </a:gs>
                  </a:gsLst>
                  <a:lin ang="5400000" scaled="1"/>
                </a:gradFill>
              </a:defRPr>
            </a:lvl1pPr>
          </a:lstStyle>
          <a:p>
            <a:r>
              <a:rPr lang="en-US"/>
              <a:t>SECTION HEADING</a:t>
            </a:r>
          </a:p>
        </p:txBody>
      </p:sp>
      <p:sp>
        <p:nvSpPr>
          <p:cNvPr id="16" name="Text Placeholder 12">
            <a:extLst>
              <a:ext uri="{FF2B5EF4-FFF2-40B4-BE49-F238E27FC236}">
                <a16:creationId xmlns:a16="http://schemas.microsoft.com/office/drawing/2014/main" id="{BE44B54E-E72B-4602-9D94-130A680D4FED}"/>
              </a:ext>
            </a:extLst>
          </p:cNvPr>
          <p:cNvSpPr>
            <a:spLocks noGrp="1"/>
          </p:cNvSpPr>
          <p:nvPr>
            <p:ph type="body" sz="quarter" idx="13" hasCustomPrompt="1"/>
          </p:nvPr>
        </p:nvSpPr>
        <p:spPr>
          <a:xfrm>
            <a:off x="838201" y="3799406"/>
            <a:ext cx="9506804" cy="2114550"/>
          </a:xfrm>
        </p:spPr>
        <p:txBody>
          <a:bodyPr>
            <a:normAutofit/>
          </a:bodyPr>
          <a:lstStyle>
            <a:lvl1pPr marL="0" indent="0">
              <a:buNone/>
              <a:defRPr sz="2000">
                <a:gradFill>
                  <a:gsLst>
                    <a:gs pos="0">
                      <a:schemeClr val="bg1"/>
                    </a:gs>
                    <a:gs pos="100000">
                      <a:schemeClr val="bg1"/>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cxnSp>
        <p:nvCxnSpPr>
          <p:cNvPr id="7" name="Straight Connector 6">
            <a:extLst>
              <a:ext uri="{FF2B5EF4-FFF2-40B4-BE49-F238E27FC236}">
                <a16:creationId xmlns:a16="http://schemas.microsoft.com/office/drawing/2014/main" id="{A866A952-41AA-4980-8B22-41BC47219E18}"/>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13" name="Slide Number Placeholder 5">
            <a:extLst>
              <a:ext uri="{FF2B5EF4-FFF2-40B4-BE49-F238E27FC236}">
                <a16:creationId xmlns:a16="http://schemas.microsoft.com/office/drawing/2014/main" id="{EE8D0ED6-35C5-4844-8851-CA413D537BD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33F74769-B746-4F89-822E-7B1AB3270FB7}"/>
              </a:ext>
            </a:extLst>
          </p:cNvPr>
          <p:cNvGrpSpPr/>
          <p:nvPr userDrawn="1"/>
        </p:nvGrpSpPr>
        <p:grpSpPr>
          <a:xfrm>
            <a:off x="862912" y="6316626"/>
            <a:ext cx="1327184" cy="316696"/>
            <a:chOff x="2944813" y="2309813"/>
            <a:chExt cx="1290638" cy="307975"/>
          </a:xfrm>
          <a:solidFill>
            <a:schemeClr val="bg1"/>
          </a:solidFill>
        </p:grpSpPr>
        <p:sp>
          <p:nvSpPr>
            <p:cNvPr id="19" name="Freeform 69">
              <a:extLst>
                <a:ext uri="{FF2B5EF4-FFF2-40B4-BE49-F238E27FC236}">
                  <a16:creationId xmlns:a16="http://schemas.microsoft.com/office/drawing/2014/main" id="{BF47DC3B-E35A-4947-BF6D-691929610694}"/>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0">
              <a:extLst>
                <a:ext uri="{FF2B5EF4-FFF2-40B4-BE49-F238E27FC236}">
                  <a16:creationId xmlns:a16="http://schemas.microsoft.com/office/drawing/2014/main" id="{5B291174-F3D3-4869-8DCD-9453BD72F333}"/>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1">
              <a:extLst>
                <a:ext uri="{FF2B5EF4-FFF2-40B4-BE49-F238E27FC236}">
                  <a16:creationId xmlns:a16="http://schemas.microsoft.com/office/drawing/2014/main" id="{506D6F32-37C7-418E-B8BF-59A5F50541AA}"/>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2">
              <a:extLst>
                <a:ext uri="{FF2B5EF4-FFF2-40B4-BE49-F238E27FC236}">
                  <a16:creationId xmlns:a16="http://schemas.microsoft.com/office/drawing/2014/main" id="{4900580C-718F-4905-A051-EA0E652E449F}"/>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3">
              <a:extLst>
                <a:ext uri="{FF2B5EF4-FFF2-40B4-BE49-F238E27FC236}">
                  <a16:creationId xmlns:a16="http://schemas.microsoft.com/office/drawing/2014/main" id="{98D9BE33-AA46-4FFB-9C4B-40D012A286DC}"/>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74">
              <a:extLst>
                <a:ext uri="{FF2B5EF4-FFF2-40B4-BE49-F238E27FC236}">
                  <a16:creationId xmlns:a16="http://schemas.microsoft.com/office/drawing/2014/main" id="{4F0A6E4A-87DD-4293-86A6-E85A7BFADAAE}"/>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5">
              <a:extLst>
                <a:ext uri="{FF2B5EF4-FFF2-40B4-BE49-F238E27FC236}">
                  <a16:creationId xmlns:a16="http://schemas.microsoft.com/office/drawing/2014/main" id="{4CBAF5CE-2330-4B27-BFB0-16844A77A416}"/>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6">
              <a:extLst>
                <a:ext uri="{FF2B5EF4-FFF2-40B4-BE49-F238E27FC236}">
                  <a16:creationId xmlns:a16="http://schemas.microsoft.com/office/drawing/2014/main" id="{58D0CB73-7897-4B68-8C03-6C7C38D9502D}"/>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7">
              <a:extLst>
                <a:ext uri="{FF2B5EF4-FFF2-40B4-BE49-F238E27FC236}">
                  <a16:creationId xmlns:a16="http://schemas.microsoft.com/office/drawing/2014/main" id="{EA46B9AC-A9AB-4053-ABFA-35494B56D150}"/>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8">
              <a:extLst>
                <a:ext uri="{FF2B5EF4-FFF2-40B4-BE49-F238E27FC236}">
                  <a16:creationId xmlns:a16="http://schemas.microsoft.com/office/drawing/2014/main" id="{89832518-2D96-4842-8D7A-C55B867A5744}"/>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79">
              <a:extLst>
                <a:ext uri="{FF2B5EF4-FFF2-40B4-BE49-F238E27FC236}">
                  <a16:creationId xmlns:a16="http://schemas.microsoft.com/office/drawing/2014/main" id="{0E4E1134-D42F-4065-A1CF-3B64E7575003}"/>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0">
              <a:extLst>
                <a:ext uri="{FF2B5EF4-FFF2-40B4-BE49-F238E27FC236}">
                  <a16:creationId xmlns:a16="http://schemas.microsoft.com/office/drawing/2014/main" id="{2C26875D-C309-4606-81DA-478A850CB334}"/>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1">
              <a:extLst>
                <a:ext uri="{FF2B5EF4-FFF2-40B4-BE49-F238E27FC236}">
                  <a16:creationId xmlns:a16="http://schemas.microsoft.com/office/drawing/2014/main" id="{6BE263A3-7663-47DB-9961-40004B350BC5}"/>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2">
              <a:extLst>
                <a:ext uri="{FF2B5EF4-FFF2-40B4-BE49-F238E27FC236}">
                  <a16:creationId xmlns:a16="http://schemas.microsoft.com/office/drawing/2014/main" id="{93D95BE2-8BBB-4572-B22C-76E810C2A57A}"/>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3">
              <a:extLst>
                <a:ext uri="{FF2B5EF4-FFF2-40B4-BE49-F238E27FC236}">
                  <a16:creationId xmlns:a16="http://schemas.microsoft.com/office/drawing/2014/main" id="{51A02A18-E766-474D-9DF4-74649B130667}"/>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4">
              <a:extLst>
                <a:ext uri="{FF2B5EF4-FFF2-40B4-BE49-F238E27FC236}">
                  <a16:creationId xmlns:a16="http://schemas.microsoft.com/office/drawing/2014/main" id="{8BDCC9CE-113A-433F-B027-16A51E032E8B}"/>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5">
              <a:extLst>
                <a:ext uri="{FF2B5EF4-FFF2-40B4-BE49-F238E27FC236}">
                  <a16:creationId xmlns:a16="http://schemas.microsoft.com/office/drawing/2014/main" id="{B3295788-73E7-477D-BDAA-A3B12554F1BE}"/>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6">
              <a:extLst>
                <a:ext uri="{FF2B5EF4-FFF2-40B4-BE49-F238E27FC236}">
                  <a16:creationId xmlns:a16="http://schemas.microsoft.com/office/drawing/2014/main" id="{42839DBF-B0F1-4B7B-AC70-F39C823D2ACE}"/>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7">
              <a:extLst>
                <a:ext uri="{FF2B5EF4-FFF2-40B4-BE49-F238E27FC236}">
                  <a16:creationId xmlns:a16="http://schemas.microsoft.com/office/drawing/2014/main" id="{40EE8FC9-203B-460D-A406-F6429A7FDA16}"/>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88">
              <a:extLst>
                <a:ext uri="{FF2B5EF4-FFF2-40B4-BE49-F238E27FC236}">
                  <a16:creationId xmlns:a16="http://schemas.microsoft.com/office/drawing/2014/main" id="{A214139D-4544-4EBF-A35C-0A4F5DDE951E}"/>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89">
              <a:extLst>
                <a:ext uri="{FF2B5EF4-FFF2-40B4-BE49-F238E27FC236}">
                  <a16:creationId xmlns:a16="http://schemas.microsoft.com/office/drawing/2014/main" id="{2C40ACD3-3B46-44CF-A055-D597F66626C2}"/>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0">
              <a:extLst>
                <a:ext uri="{FF2B5EF4-FFF2-40B4-BE49-F238E27FC236}">
                  <a16:creationId xmlns:a16="http://schemas.microsoft.com/office/drawing/2014/main" id="{89D8D2AD-8A7C-406A-8E40-21A7549FA3BF}"/>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1">
              <a:extLst>
                <a:ext uri="{FF2B5EF4-FFF2-40B4-BE49-F238E27FC236}">
                  <a16:creationId xmlns:a16="http://schemas.microsoft.com/office/drawing/2014/main" id="{880C4F4D-F2F7-44D1-8FEE-F5F93F9BC5CF}"/>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2">
              <a:extLst>
                <a:ext uri="{FF2B5EF4-FFF2-40B4-BE49-F238E27FC236}">
                  <a16:creationId xmlns:a16="http://schemas.microsoft.com/office/drawing/2014/main" id="{7EBDA4C1-0309-410E-872D-5326C6CEF2A8}"/>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3">
              <a:extLst>
                <a:ext uri="{FF2B5EF4-FFF2-40B4-BE49-F238E27FC236}">
                  <a16:creationId xmlns:a16="http://schemas.microsoft.com/office/drawing/2014/main" id="{6285D019-AB7A-4BE3-9663-80A99D828C13}"/>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4">
              <a:extLst>
                <a:ext uri="{FF2B5EF4-FFF2-40B4-BE49-F238E27FC236}">
                  <a16:creationId xmlns:a16="http://schemas.microsoft.com/office/drawing/2014/main" id="{BAFD5AE6-F9FE-4F60-BCB8-8D4E4BC122F2}"/>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5">
              <a:extLst>
                <a:ext uri="{FF2B5EF4-FFF2-40B4-BE49-F238E27FC236}">
                  <a16:creationId xmlns:a16="http://schemas.microsoft.com/office/drawing/2014/main" id="{0CA275C8-D0B8-4DDC-8947-34228DD11986}"/>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6">
              <a:extLst>
                <a:ext uri="{FF2B5EF4-FFF2-40B4-BE49-F238E27FC236}">
                  <a16:creationId xmlns:a16="http://schemas.microsoft.com/office/drawing/2014/main" id="{F9482F33-0279-48B5-AC95-207C4BAD3FE3}"/>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7">
              <a:extLst>
                <a:ext uri="{FF2B5EF4-FFF2-40B4-BE49-F238E27FC236}">
                  <a16:creationId xmlns:a16="http://schemas.microsoft.com/office/drawing/2014/main" id="{4BA76E17-DFD3-40DF-8B17-8AFB23AA2A2A}"/>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98">
              <a:extLst>
                <a:ext uri="{FF2B5EF4-FFF2-40B4-BE49-F238E27FC236}">
                  <a16:creationId xmlns:a16="http://schemas.microsoft.com/office/drawing/2014/main" id="{E78CADA4-DF1C-4D50-8A50-6665DD2E2D86}"/>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99">
              <a:extLst>
                <a:ext uri="{FF2B5EF4-FFF2-40B4-BE49-F238E27FC236}">
                  <a16:creationId xmlns:a16="http://schemas.microsoft.com/office/drawing/2014/main" id="{0FC3668E-DF2B-4A53-A8FA-BE7218C9930B}"/>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0">
              <a:extLst>
                <a:ext uri="{FF2B5EF4-FFF2-40B4-BE49-F238E27FC236}">
                  <a16:creationId xmlns:a16="http://schemas.microsoft.com/office/drawing/2014/main" id="{659608A5-97FA-4236-9F56-35EB85316688}"/>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1">
              <a:extLst>
                <a:ext uri="{FF2B5EF4-FFF2-40B4-BE49-F238E27FC236}">
                  <a16:creationId xmlns:a16="http://schemas.microsoft.com/office/drawing/2014/main" id="{DC7E6A91-5F75-4AA7-90A8-ED0758110FE6}"/>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2">
              <a:extLst>
                <a:ext uri="{FF2B5EF4-FFF2-40B4-BE49-F238E27FC236}">
                  <a16:creationId xmlns:a16="http://schemas.microsoft.com/office/drawing/2014/main" id="{CF187ECA-4849-4DEE-958B-75DDF1CA2356}"/>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3">
              <a:extLst>
                <a:ext uri="{FF2B5EF4-FFF2-40B4-BE49-F238E27FC236}">
                  <a16:creationId xmlns:a16="http://schemas.microsoft.com/office/drawing/2014/main" id="{73415E9C-ACCC-4440-A268-E6A49C2D0E77}"/>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4">
              <a:extLst>
                <a:ext uri="{FF2B5EF4-FFF2-40B4-BE49-F238E27FC236}">
                  <a16:creationId xmlns:a16="http://schemas.microsoft.com/office/drawing/2014/main" id="{B45B6AFD-3032-4B6C-85BB-B96FBC7C54A1}"/>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5">
              <a:extLst>
                <a:ext uri="{FF2B5EF4-FFF2-40B4-BE49-F238E27FC236}">
                  <a16:creationId xmlns:a16="http://schemas.microsoft.com/office/drawing/2014/main" id="{F9B7C3A1-9311-4FFF-8DF5-790B64C9C85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06">
              <a:extLst>
                <a:ext uri="{FF2B5EF4-FFF2-40B4-BE49-F238E27FC236}">
                  <a16:creationId xmlns:a16="http://schemas.microsoft.com/office/drawing/2014/main" id="{099997D0-5887-450A-84E0-4F6D53C27901}"/>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07">
              <a:extLst>
                <a:ext uri="{FF2B5EF4-FFF2-40B4-BE49-F238E27FC236}">
                  <a16:creationId xmlns:a16="http://schemas.microsoft.com/office/drawing/2014/main" id="{6B44BEC6-7FFB-462A-AFE0-1326AE87C802}"/>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35E554F4-B683-4F6C-AF1C-1EC6C28C9377}"/>
              </a:ext>
            </a:extLst>
          </p:cNvPr>
          <p:cNvSpPr/>
          <p:nvPr userDrawn="1"/>
        </p:nvSpPr>
        <p:spPr>
          <a:xfrm>
            <a:off x="7100047" y="6415802"/>
            <a:ext cx="59546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32183407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A64EF-D78E-4ACD-B3B8-6894C0232B1F}"/>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58F6A5-EB41-4160-8EA4-C30602685E40}"/>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B54F039C-D361-4B6A-ADDC-5966235FA2AF}"/>
              </a:ext>
            </a:extLst>
          </p:cNvPr>
          <p:cNvCxnSpPr/>
          <p:nvPr userDrawn="1"/>
        </p:nvCxnSpPr>
        <p:spPr>
          <a:xfrm>
            <a:off x="967740" y="3230880"/>
            <a:ext cx="670560" cy="0"/>
          </a:xfrm>
          <a:prstGeom prst="line">
            <a:avLst/>
          </a:prstGeom>
          <a:noFill/>
          <a:ln w="63500" cap="flat" cmpd="sng" algn="ctr">
            <a:solidFill>
              <a:schemeClr val="accent3"/>
            </a:solidFill>
            <a:prstDash val="solid"/>
            <a:miter lim="800000"/>
          </a:ln>
          <a:effectLst/>
        </p:spPr>
      </p:cxnSp>
      <p:sp>
        <p:nvSpPr>
          <p:cNvPr id="11" name="Title 10">
            <a:extLst>
              <a:ext uri="{FF2B5EF4-FFF2-40B4-BE49-F238E27FC236}">
                <a16:creationId xmlns:a16="http://schemas.microsoft.com/office/drawing/2014/main" id="{0FA16125-939E-4880-BCB9-99D9A40E426E}"/>
              </a:ext>
            </a:extLst>
          </p:cNvPr>
          <p:cNvSpPr>
            <a:spLocks noGrp="1"/>
          </p:cNvSpPr>
          <p:nvPr>
            <p:ph type="title" hasCustomPrompt="1"/>
          </p:nvPr>
        </p:nvSpPr>
        <p:spPr>
          <a:xfrm>
            <a:off x="838200" y="1964557"/>
            <a:ext cx="10456608" cy="889008"/>
          </a:xfrm>
        </p:spPr>
        <p:txBody>
          <a:bodyPr/>
          <a:lstStyle>
            <a:lvl1pPr>
              <a:defRPr spc="0" baseline="0">
                <a:gradFill>
                  <a:gsLst>
                    <a:gs pos="0">
                      <a:schemeClr val="bg1"/>
                    </a:gs>
                    <a:gs pos="100000">
                      <a:schemeClr val="bg1"/>
                    </a:gs>
                  </a:gsLst>
                  <a:lin ang="5400000" scaled="1"/>
                </a:gradFill>
              </a:defRPr>
            </a:lvl1pPr>
          </a:lstStyle>
          <a:p>
            <a:r>
              <a:rPr lang="en-US"/>
              <a:t>SECTION TITLE</a:t>
            </a:r>
          </a:p>
        </p:txBody>
      </p:sp>
      <p:sp>
        <p:nvSpPr>
          <p:cNvPr id="13" name="Text Placeholder 12">
            <a:extLst>
              <a:ext uri="{FF2B5EF4-FFF2-40B4-BE49-F238E27FC236}">
                <a16:creationId xmlns:a16="http://schemas.microsoft.com/office/drawing/2014/main" id="{B44774D3-AAB2-4AF2-B765-F0D9A2109172}"/>
              </a:ext>
            </a:extLst>
          </p:cNvPr>
          <p:cNvSpPr>
            <a:spLocks noGrp="1"/>
          </p:cNvSpPr>
          <p:nvPr>
            <p:ph type="body" sz="quarter" idx="13" hasCustomPrompt="1"/>
          </p:nvPr>
        </p:nvSpPr>
        <p:spPr>
          <a:xfrm>
            <a:off x="847725" y="3727488"/>
            <a:ext cx="9497279" cy="2114550"/>
          </a:xfrm>
        </p:spPr>
        <p:txBody>
          <a:bodyPr>
            <a:normAutofit/>
          </a:bodyPr>
          <a:lstStyle>
            <a:lvl1pPr marL="0" indent="0">
              <a:buNone/>
              <a:defRPr sz="2000">
                <a:gradFill>
                  <a:gsLst>
                    <a:gs pos="0">
                      <a:schemeClr val="bg1"/>
                    </a:gs>
                    <a:gs pos="100000">
                      <a:schemeClr val="bg1"/>
                    </a:gs>
                  </a:gsLst>
                  <a:lin ang="5400000" scaled="1"/>
                </a:gradFill>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presentation description</a:t>
            </a:r>
          </a:p>
        </p:txBody>
      </p:sp>
      <p:grpSp>
        <p:nvGrpSpPr>
          <p:cNvPr id="10" name="Group 9">
            <a:extLst>
              <a:ext uri="{FF2B5EF4-FFF2-40B4-BE49-F238E27FC236}">
                <a16:creationId xmlns:a16="http://schemas.microsoft.com/office/drawing/2014/main" id="{BE688702-9972-41E5-A8B6-A293209A8735}"/>
              </a:ext>
            </a:extLst>
          </p:cNvPr>
          <p:cNvGrpSpPr/>
          <p:nvPr userDrawn="1"/>
        </p:nvGrpSpPr>
        <p:grpSpPr>
          <a:xfrm>
            <a:off x="862912" y="6316626"/>
            <a:ext cx="1327184" cy="316696"/>
            <a:chOff x="2944813" y="2309813"/>
            <a:chExt cx="1290638" cy="307975"/>
          </a:xfrm>
          <a:solidFill>
            <a:schemeClr val="bg1"/>
          </a:solidFill>
        </p:grpSpPr>
        <p:sp>
          <p:nvSpPr>
            <p:cNvPr id="12" name="Freeform 69">
              <a:extLst>
                <a:ext uri="{FF2B5EF4-FFF2-40B4-BE49-F238E27FC236}">
                  <a16:creationId xmlns:a16="http://schemas.microsoft.com/office/drawing/2014/main" id="{B375B704-B15C-42E4-B9A6-3A2765A0FDCF}"/>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0">
              <a:extLst>
                <a:ext uri="{FF2B5EF4-FFF2-40B4-BE49-F238E27FC236}">
                  <a16:creationId xmlns:a16="http://schemas.microsoft.com/office/drawing/2014/main" id="{A9730AEE-90CB-41AD-AC94-6A09240B7151}"/>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1">
              <a:extLst>
                <a:ext uri="{FF2B5EF4-FFF2-40B4-BE49-F238E27FC236}">
                  <a16:creationId xmlns:a16="http://schemas.microsoft.com/office/drawing/2014/main" id="{4BF2830A-0296-4097-9CAE-EFCCF48BC0D6}"/>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2">
              <a:extLst>
                <a:ext uri="{FF2B5EF4-FFF2-40B4-BE49-F238E27FC236}">
                  <a16:creationId xmlns:a16="http://schemas.microsoft.com/office/drawing/2014/main" id="{A9493EF2-845B-4F23-8DDE-F397CA264BC6}"/>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3">
              <a:extLst>
                <a:ext uri="{FF2B5EF4-FFF2-40B4-BE49-F238E27FC236}">
                  <a16:creationId xmlns:a16="http://schemas.microsoft.com/office/drawing/2014/main" id="{118D8BE2-47A3-484F-AEDE-7075093FFCD6}"/>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4">
              <a:extLst>
                <a:ext uri="{FF2B5EF4-FFF2-40B4-BE49-F238E27FC236}">
                  <a16:creationId xmlns:a16="http://schemas.microsoft.com/office/drawing/2014/main" id="{674B5324-4222-4B0C-B146-BD440605ABD3}"/>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5">
              <a:extLst>
                <a:ext uri="{FF2B5EF4-FFF2-40B4-BE49-F238E27FC236}">
                  <a16:creationId xmlns:a16="http://schemas.microsoft.com/office/drawing/2014/main" id="{BEFD93AB-FDF4-4DF9-8015-BC5CBC4B21C6}"/>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6">
              <a:extLst>
                <a:ext uri="{FF2B5EF4-FFF2-40B4-BE49-F238E27FC236}">
                  <a16:creationId xmlns:a16="http://schemas.microsoft.com/office/drawing/2014/main" id="{CD1A10EE-CE75-47E2-8C71-CD05CBF11C54}"/>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7">
              <a:extLst>
                <a:ext uri="{FF2B5EF4-FFF2-40B4-BE49-F238E27FC236}">
                  <a16:creationId xmlns:a16="http://schemas.microsoft.com/office/drawing/2014/main" id="{ABA23A3D-D41A-4212-B665-46F4F1D5FE52}"/>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8">
              <a:extLst>
                <a:ext uri="{FF2B5EF4-FFF2-40B4-BE49-F238E27FC236}">
                  <a16:creationId xmlns:a16="http://schemas.microsoft.com/office/drawing/2014/main" id="{26C0226B-ECD1-4449-BB67-C578BAAA80A4}"/>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9">
              <a:extLst>
                <a:ext uri="{FF2B5EF4-FFF2-40B4-BE49-F238E27FC236}">
                  <a16:creationId xmlns:a16="http://schemas.microsoft.com/office/drawing/2014/main" id="{FF0F0446-A7C9-4E0C-8107-4BFA8489D22C}"/>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0">
              <a:extLst>
                <a:ext uri="{FF2B5EF4-FFF2-40B4-BE49-F238E27FC236}">
                  <a16:creationId xmlns:a16="http://schemas.microsoft.com/office/drawing/2014/main" id="{06AA2A8B-CA9A-4504-8999-2B0678E9E679}"/>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1">
              <a:extLst>
                <a:ext uri="{FF2B5EF4-FFF2-40B4-BE49-F238E27FC236}">
                  <a16:creationId xmlns:a16="http://schemas.microsoft.com/office/drawing/2014/main" id="{51CB3939-D8E3-4C30-B641-04ADDC4956FC}"/>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2">
              <a:extLst>
                <a:ext uri="{FF2B5EF4-FFF2-40B4-BE49-F238E27FC236}">
                  <a16:creationId xmlns:a16="http://schemas.microsoft.com/office/drawing/2014/main" id="{851EC8E1-B6FE-4A22-8009-467F9813FDDE}"/>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3">
              <a:extLst>
                <a:ext uri="{FF2B5EF4-FFF2-40B4-BE49-F238E27FC236}">
                  <a16:creationId xmlns:a16="http://schemas.microsoft.com/office/drawing/2014/main" id="{539D3D10-AEA7-473E-9826-3AE0020E0FD1}"/>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4">
              <a:extLst>
                <a:ext uri="{FF2B5EF4-FFF2-40B4-BE49-F238E27FC236}">
                  <a16:creationId xmlns:a16="http://schemas.microsoft.com/office/drawing/2014/main" id="{2096A9BB-320E-483B-BD04-1A44B7A8D461}"/>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5">
              <a:extLst>
                <a:ext uri="{FF2B5EF4-FFF2-40B4-BE49-F238E27FC236}">
                  <a16:creationId xmlns:a16="http://schemas.microsoft.com/office/drawing/2014/main" id="{B375088D-2353-4879-9E78-751C91EA0752}"/>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6">
              <a:extLst>
                <a:ext uri="{FF2B5EF4-FFF2-40B4-BE49-F238E27FC236}">
                  <a16:creationId xmlns:a16="http://schemas.microsoft.com/office/drawing/2014/main" id="{9867C926-2AD9-46AB-8DCA-FC5A0A796FE7}"/>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7">
              <a:extLst>
                <a:ext uri="{FF2B5EF4-FFF2-40B4-BE49-F238E27FC236}">
                  <a16:creationId xmlns:a16="http://schemas.microsoft.com/office/drawing/2014/main" id="{193865DA-D966-4BF8-B81A-498C5F5B0C60}"/>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8">
              <a:extLst>
                <a:ext uri="{FF2B5EF4-FFF2-40B4-BE49-F238E27FC236}">
                  <a16:creationId xmlns:a16="http://schemas.microsoft.com/office/drawing/2014/main" id="{87E13B22-991B-4FCF-B2BA-7C0F63D0EC3D}"/>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9">
              <a:extLst>
                <a:ext uri="{FF2B5EF4-FFF2-40B4-BE49-F238E27FC236}">
                  <a16:creationId xmlns:a16="http://schemas.microsoft.com/office/drawing/2014/main" id="{856B27D8-D547-4907-8713-EB090399560C}"/>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90">
              <a:extLst>
                <a:ext uri="{FF2B5EF4-FFF2-40B4-BE49-F238E27FC236}">
                  <a16:creationId xmlns:a16="http://schemas.microsoft.com/office/drawing/2014/main" id="{CED22B37-E0A6-4ADD-A987-780D474B5ECC}"/>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91">
              <a:extLst>
                <a:ext uri="{FF2B5EF4-FFF2-40B4-BE49-F238E27FC236}">
                  <a16:creationId xmlns:a16="http://schemas.microsoft.com/office/drawing/2014/main" id="{2D96451F-148E-4BFF-8730-784177CA6EE3}"/>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92">
              <a:extLst>
                <a:ext uri="{FF2B5EF4-FFF2-40B4-BE49-F238E27FC236}">
                  <a16:creationId xmlns:a16="http://schemas.microsoft.com/office/drawing/2014/main" id="{03BF33F3-E941-457E-AF1E-4FE06585395E}"/>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3">
              <a:extLst>
                <a:ext uri="{FF2B5EF4-FFF2-40B4-BE49-F238E27FC236}">
                  <a16:creationId xmlns:a16="http://schemas.microsoft.com/office/drawing/2014/main" id="{35424386-0AD0-44B3-B15F-7D7E8632DB3F}"/>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4">
              <a:extLst>
                <a:ext uri="{FF2B5EF4-FFF2-40B4-BE49-F238E27FC236}">
                  <a16:creationId xmlns:a16="http://schemas.microsoft.com/office/drawing/2014/main" id="{B0A58BD4-705E-4DE9-AE42-A42EC212D8AA}"/>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5">
              <a:extLst>
                <a:ext uri="{FF2B5EF4-FFF2-40B4-BE49-F238E27FC236}">
                  <a16:creationId xmlns:a16="http://schemas.microsoft.com/office/drawing/2014/main" id="{B1D97FDF-C384-4A02-9AB2-7AEC3D4C09FC}"/>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6">
              <a:extLst>
                <a:ext uri="{FF2B5EF4-FFF2-40B4-BE49-F238E27FC236}">
                  <a16:creationId xmlns:a16="http://schemas.microsoft.com/office/drawing/2014/main" id="{32058F13-6BAE-457A-9FE7-89C060960E8A}"/>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7">
              <a:extLst>
                <a:ext uri="{FF2B5EF4-FFF2-40B4-BE49-F238E27FC236}">
                  <a16:creationId xmlns:a16="http://schemas.microsoft.com/office/drawing/2014/main" id="{1CB310EE-D11F-4231-835F-F2897BB8C045}"/>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8">
              <a:extLst>
                <a:ext uri="{FF2B5EF4-FFF2-40B4-BE49-F238E27FC236}">
                  <a16:creationId xmlns:a16="http://schemas.microsoft.com/office/drawing/2014/main" id="{18B8E39A-FBA5-4C25-B78F-2CC443F1D0CB}"/>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9">
              <a:extLst>
                <a:ext uri="{FF2B5EF4-FFF2-40B4-BE49-F238E27FC236}">
                  <a16:creationId xmlns:a16="http://schemas.microsoft.com/office/drawing/2014/main" id="{097E9255-7C95-4018-B100-4728E77BF56A}"/>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00">
              <a:extLst>
                <a:ext uri="{FF2B5EF4-FFF2-40B4-BE49-F238E27FC236}">
                  <a16:creationId xmlns:a16="http://schemas.microsoft.com/office/drawing/2014/main" id="{86AF3A43-08CF-41FF-92B5-5AB169BEB359}"/>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01">
              <a:extLst>
                <a:ext uri="{FF2B5EF4-FFF2-40B4-BE49-F238E27FC236}">
                  <a16:creationId xmlns:a16="http://schemas.microsoft.com/office/drawing/2014/main" id="{4A89F7ED-7D29-4A7C-90CB-41620FB38E29}"/>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2">
              <a:extLst>
                <a:ext uri="{FF2B5EF4-FFF2-40B4-BE49-F238E27FC236}">
                  <a16:creationId xmlns:a16="http://schemas.microsoft.com/office/drawing/2014/main" id="{82226A09-2E25-471F-BE15-45A347BB75C6}"/>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03">
              <a:extLst>
                <a:ext uri="{FF2B5EF4-FFF2-40B4-BE49-F238E27FC236}">
                  <a16:creationId xmlns:a16="http://schemas.microsoft.com/office/drawing/2014/main" id="{B187A614-D050-46AE-B72C-AC3E87A2F837}"/>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4">
              <a:extLst>
                <a:ext uri="{FF2B5EF4-FFF2-40B4-BE49-F238E27FC236}">
                  <a16:creationId xmlns:a16="http://schemas.microsoft.com/office/drawing/2014/main" id="{7246FAD9-4C57-41C6-8928-876359F1A2E4}"/>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5">
              <a:extLst>
                <a:ext uri="{FF2B5EF4-FFF2-40B4-BE49-F238E27FC236}">
                  <a16:creationId xmlns:a16="http://schemas.microsoft.com/office/drawing/2014/main" id="{D062F1DA-0132-4B6F-980A-8CE6539BD267}"/>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6">
              <a:extLst>
                <a:ext uri="{FF2B5EF4-FFF2-40B4-BE49-F238E27FC236}">
                  <a16:creationId xmlns:a16="http://schemas.microsoft.com/office/drawing/2014/main" id="{CC10898C-F29F-4275-A074-94FF1F1693E3}"/>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7">
              <a:extLst>
                <a:ext uri="{FF2B5EF4-FFF2-40B4-BE49-F238E27FC236}">
                  <a16:creationId xmlns:a16="http://schemas.microsoft.com/office/drawing/2014/main" id="{939A9831-805C-4B4D-B22F-6370132041F9}"/>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53" name="Straight Connector 52">
            <a:extLst>
              <a:ext uri="{FF2B5EF4-FFF2-40B4-BE49-F238E27FC236}">
                <a16:creationId xmlns:a16="http://schemas.microsoft.com/office/drawing/2014/main" id="{CCA8DB0B-8F7F-0A46-9E14-5CF2AF02EDC7}"/>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54" name="Slide Number Placeholder 5">
            <a:extLst>
              <a:ext uri="{FF2B5EF4-FFF2-40B4-BE49-F238E27FC236}">
                <a16:creationId xmlns:a16="http://schemas.microsoft.com/office/drawing/2014/main" id="{78805227-AE96-5446-839A-7E6FA8E39EA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894D853F-6087-49F9-863C-8D2E74A2C89E}"/>
              </a:ext>
            </a:extLst>
          </p:cNvPr>
          <p:cNvSpPr/>
          <p:nvPr userDrawn="1"/>
        </p:nvSpPr>
        <p:spPr>
          <a:xfrm>
            <a:off x="7100047" y="6415802"/>
            <a:ext cx="59546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14443398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arison_Black">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95329"/>
            <a:ext cx="5200650" cy="3200401"/>
          </a:xfrm>
        </p:spPr>
        <p:txBody>
          <a:bodyPr/>
          <a:lstStyle>
            <a:lvl1pPr>
              <a:defRPr>
                <a:gradFill>
                  <a:gsLst>
                    <a:gs pos="0">
                      <a:schemeClr val="bg1"/>
                    </a:gs>
                    <a:gs pos="100000">
                      <a:schemeClr val="bg1"/>
                    </a:gs>
                  </a:gsLst>
                  <a:lin ang="5400000" scaled="1"/>
                </a:gradFill>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2395329"/>
            <a:ext cx="5181600" cy="3200401"/>
          </a:xfrm>
        </p:spPr>
        <p:txBody>
          <a:bodyPr>
            <a:normAutofit/>
          </a:bodyPr>
          <a:lstStyle>
            <a:lvl1pPr marL="0" indent="0">
              <a:buNone/>
              <a:defRPr sz="2400">
                <a:gradFill>
                  <a:gsLst>
                    <a:gs pos="0">
                      <a:schemeClr val="bg1"/>
                    </a:gs>
                    <a:gs pos="100000">
                      <a:schemeClr val="bg1"/>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chemeClr val="bg1"/>
                    </a:gs>
                    <a:gs pos="100000">
                      <a:schemeClr val="bg1"/>
                    </a:gs>
                  </a:gsLst>
                  <a:lin ang="5400000" scaled="1"/>
                </a:gradFill>
              </a:defRPr>
            </a:lvl1pPr>
          </a:lstStyle>
          <a:p>
            <a:pPr lvl="0"/>
            <a:r>
              <a:rPr lang="en-US"/>
              <a:t>CLICK TO ADD TEXT</a:t>
            </a:r>
          </a:p>
        </p:txBody>
      </p:sp>
      <p:sp>
        <p:nvSpPr>
          <p:cNvPr id="8" name="Rectangle 7">
            <a:extLst>
              <a:ext uri="{FF2B5EF4-FFF2-40B4-BE49-F238E27FC236}">
                <a16:creationId xmlns:a16="http://schemas.microsoft.com/office/drawing/2014/main" id="{85F00E41-46DE-450E-85DE-AA76A30A2EE5}"/>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B069FAA-05B3-45AC-812C-007FECB1850C}"/>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7943CBD-B2A9-4966-ACA5-E9053F395B2B}"/>
              </a:ext>
            </a:extLst>
          </p:cNvPr>
          <p:cNvGrpSpPr/>
          <p:nvPr userDrawn="1"/>
        </p:nvGrpSpPr>
        <p:grpSpPr>
          <a:xfrm>
            <a:off x="862912" y="6316626"/>
            <a:ext cx="1327184" cy="316696"/>
            <a:chOff x="2944813" y="2309813"/>
            <a:chExt cx="1290638" cy="307975"/>
          </a:xfrm>
          <a:solidFill>
            <a:schemeClr val="bg1"/>
          </a:solidFill>
        </p:grpSpPr>
        <p:sp>
          <p:nvSpPr>
            <p:cNvPr id="13" name="Freeform 69">
              <a:extLst>
                <a:ext uri="{FF2B5EF4-FFF2-40B4-BE49-F238E27FC236}">
                  <a16:creationId xmlns:a16="http://schemas.microsoft.com/office/drawing/2014/main" id="{D85904D3-B093-41E7-874B-C592F37AC2EA}"/>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0">
              <a:extLst>
                <a:ext uri="{FF2B5EF4-FFF2-40B4-BE49-F238E27FC236}">
                  <a16:creationId xmlns:a16="http://schemas.microsoft.com/office/drawing/2014/main" id="{6088409E-5DC3-438F-A6A6-8EDF2DD5A6AD}"/>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1">
              <a:extLst>
                <a:ext uri="{FF2B5EF4-FFF2-40B4-BE49-F238E27FC236}">
                  <a16:creationId xmlns:a16="http://schemas.microsoft.com/office/drawing/2014/main" id="{00662504-05B4-47C4-BE85-E9B8DBDFB378}"/>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2">
              <a:extLst>
                <a:ext uri="{FF2B5EF4-FFF2-40B4-BE49-F238E27FC236}">
                  <a16:creationId xmlns:a16="http://schemas.microsoft.com/office/drawing/2014/main" id="{0E364EE1-B48D-4D85-A465-A8BEA32211AA}"/>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3">
              <a:extLst>
                <a:ext uri="{FF2B5EF4-FFF2-40B4-BE49-F238E27FC236}">
                  <a16:creationId xmlns:a16="http://schemas.microsoft.com/office/drawing/2014/main" id="{C3C26F9E-970A-4433-A590-E1C5C7CB58C1}"/>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4">
              <a:extLst>
                <a:ext uri="{FF2B5EF4-FFF2-40B4-BE49-F238E27FC236}">
                  <a16:creationId xmlns:a16="http://schemas.microsoft.com/office/drawing/2014/main" id="{7FE7203E-918F-4E0F-89B8-C36573BD528C}"/>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5">
              <a:extLst>
                <a:ext uri="{FF2B5EF4-FFF2-40B4-BE49-F238E27FC236}">
                  <a16:creationId xmlns:a16="http://schemas.microsoft.com/office/drawing/2014/main" id="{B8FC7113-7E2F-4673-95E0-EE31B55F46F5}"/>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6">
              <a:extLst>
                <a:ext uri="{FF2B5EF4-FFF2-40B4-BE49-F238E27FC236}">
                  <a16:creationId xmlns:a16="http://schemas.microsoft.com/office/drawing/2014/main" id="{9B1E8BDF-BC3A-47BE-9ED6-67CD8D1E1D53}"/>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7">
              <a:extLst>
                <a:ext uri="{FF2B5EF4-FFF2-40B4-BE49-F238E27FC236}">
                  <a16:creationId xmlns:a16="http://schemas.microsoft.com/office/drawing/2014/main" id="{5ABF5890-FA6B-49D5-AB84-636B7B0F1DDA}"/>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4F754BCE-0FB4-4571-87AF-1D50EA5431D0}"/>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7B143973-CD5E-49F2-B1A0-045F264BF0E7}"/>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5AA7F6EA-C5F1-4BB4-91FC-B8F95C1D0A3F}"/>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89493EF7-BB24-4967-AA18-954129874093}"/>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2024EA76-8B2B-4DB8-A00E-E9D60200E6E3}"/>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1ABD16B2-E943-41FA-AF69-43AB40E54C4D}"/>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B264D4C6-19BF-456E-ACF9-6D67E5AA3FA7}"/>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5">
              <a:extLst>
                <a:ext uri="{FF2B5EF4-FFF2-40B4-BE49-F238E27FC236}">
                  <a16:creationId xmlns:a16="http://schemas.microsoft.com/office/drawing/2014/main" id="{47B8072A-26A7-46B9-97FC-47375157413C}"/>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6">
              <a:extLst>
                <a:ext uri="{FF2B5EF4-FFF2-40B4-BE49-F238E27FC236}">
                  <a16:creationId xmlns:a16="http://schemas.microsoft.com/office/drawing/2014/main" id="{B8E63358-3C90-4466-BC2C-7C2B5FBC87F5}"/>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BA572CFC-FE81-4B83-B503-1E519A05D0D5}"/>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8">
              <a:extLst>
                <a:ext uri="{FF2B5EF4-FFF2-40B4-BE49-F238E27FC236}">
                  <a16:creationId xmlns:a16="http://schemas.microsoft.com/office/drawing/2014/main" id="{D31BD59C-2CBD-4184-9FBA-9E62306ADA24}"/>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9">
              <a:extLst>
                <a:ext uri="{FF2B5EF4-FFF2-40B4-BE49-F238E27FC236}">
                  <a16:creationId xmlns:a16="http://schemas.microsoft.com/office/drawing/2014/main" id="{CB1DDAC2-D978-4A67-B981-8645E87240E6}"/>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0">
              <a:extLst>
                <a:ext uri="{FF2B5EF4-FFF2-40B4-BE49-F238E27FC236}">
                  <a16:creationId xmlns:a16="http://schemas.microsoft.com/office/drawing/2014/main" id="{2826BE62-200F-444C-81D9-48559A8D8165}"/>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1">
              <a:extLst>
                <a:ext uri="{FF2B5EF4-FFF2-40B4-BE49-F238E27FC236}">
                  <a16:creationId xmlns:a16="http://schemas.microsoft.com/office/drawing/2014/main" id="{560B9055-EB48-4566-A9C7-DE43BCE454F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2">
              <a:extLst>
                <a:ext uri="{FF2B5EF4-FFF2-40B4-BE49-F238E27FC236}">
                  <a16:creationId xmlns:a16="http://schemas.microsoft.com/office/drawing/2014/main" id="{23C2B384-7258-493D-B810-B7CD6809948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3">
              <a:extLst>
                <a:ext uri="{FF2B5EF4-FFF2-40B4-BE49-F238E27FC236}">
                  <a16:creationId xmlns:a16="http://schemas.microsoft.com/office/drawing/2014/main" id="{13A2BEED-8B92-4DAA-8544-AAAEC36627DA}"/>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4">
              <a:extLst>
                <a:ext uri="{FF2B5EF4-FFF2-40B4-BE49-F238E27FC236}">
                  <a16:creationId xmlns:a16="http://schemas.microsoft.com/office/drawing/2014/main" id="{4B3A06E7-D336-4B0F-8503-19ADA1CEC4B5}"/>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5">
              <a:extLst>
                <a:ext uri="{FF2B5EF4-FFF2-40B4-BE49-F238E27FC236}">
                  <a16:creationId xmlns:a16="http://schemas.microsoft.com/office/drawing/2014/main" id="{F555710F-2788-4E54-8FF2-80358C967F9A}"/>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6">
              <a:extLst>
                <a:ext uri="{FF2B5EF4-FFF2-40B4-BE49-F238E27FC236}">
                  <a16:creationId xmlns:a16="http://schemas.microsoft.com/office/drawing/2014/main" id="{70A70E35-962C-48B2-8150-E77D0249A4A8}"/>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7">
              <a:extLst>
                <a:ext uri="{FF2B5EF4-FFF2-40B4-BE49-F238E27FC236}">
                  <a16:creationId xmlns:a16="http://schemas.microsoft.com/office/drawing/2014/main" id="{FCDA3DAC-0C02-40C7-9241-80034714A10C}"/>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8">
              <a:extLst>
                <a:ext uri="{FF2B5EF4-FFF2-40B4-BE49-F238E27FC236}">
                  <a16:creationId xmlns:a16="http://schemas.microsoft.com/office/drawing/2014/main" id="{4DC0C65F-673F-4FE1-870B-7DACB4BC8582}"/>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9">
              <a:extLst>
                <a:ext uri="{FF2B5EF4-FFF2-40B4-BE49-F238E27FC236}">
                  <a16:creationId xmlns:a16="http://schemas.microsoft.com/office/drawing/2014/main" id="{368F73E4-71A3-4345-B9D1-9BD01CDD4EE3}"/>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0">
              <a:extLst>
                <a:ext uri="{FF2B5EF4-FFF2-40B4-BE49-F238E27FC236}">
                  <a16:creationId xmlns:a16="http://schemas.microsoft.com/office/drawing/2014/main" id="{81FE4127-559A-4BED-9E87-97A67DD1325E}"/>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1">
              <a:extLst>
                <a:ext uri="{FF2B5EF4-FFF2-40B4-BE49-F238E27FC236}">
                  <a16:creationId xmlns:a16="http://schemas.microsoft.com/office/drawing/2014/main" id="{00731389-6E0F-4BB2-B48B-49277E9DFEB1}"/>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2">
              <a:extLst>
                <a:ext uri="{FF2B5EF4-FFF2-40B4-BE49-F238E27FC236}">
                  <a16:creationId xmlns:a16="http://schemas.microsoft.com/office/drawing/2014/main" id="{65C74242-D7D7-4CD4-933E-D5F8C72FDB1D}"/>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3">
              <a:extLst>
                <a:ext uri="{FF2B5EF4-FFF2-40B4-BE49-F238E27FC236}">
                  <a16:creationId xmlns:a16="http://schemas.microsoft.com/office/drawing/2014/main" id="{3A5F3D88-C4EC-477A-BB47-772DB733599A}"/>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4">
              <a:extLst>
                <a:ext uri="{FF2B5EF4-FFF2-40B4-BE49-F238E27FC236}">
                  <a16:creationId xmlns:a16="http://schemas.microsoft.com/office/drawing/2014/main" id="{313B2963-9302-4FBB-B695-9BC727A41E83}"/>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5">
              <a:extLst>
                <a:ext uri="{FF2B5EF4-FFF2-40B4-BE49-F238E27FC236}">
                  <a16:creationId xmlns:a16="http://schemas.microsoft.com/office/drawing/2014/main" id="{D508349F-8FB2-4F86-B7CF-7C6BF81ED31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6">
              <a:extLst>
                <a:ext uri="{FF2B5EF4-FFF2-40B4-BE49-F238E27FC236}">
                  <a16:creationId xmlns:a16="http://schemas.microsoft.com/office/drawing/2014/main" id="{A857D174-21EA-4274-91FD-DC883F1C0A2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7">
              <a:extLst>
                <a:ext uri="{FF2B5EF4-FFF2-40B4-BE49-F238E27FC236}">
                  <a16:creationId xmlns:a16="http://schemas.microsoft.com/office/drawing/2014/main" id="{1ABD7753-57B1-4F31-B404-44E34620877A}"/>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6" name="Text Placeholder 20">
            <a:extLst>
              <a:ext uri="{FF2B5EF4-FFF2-40B4-BE49-F238E27FC236}">
                <a16:creationId xmlns:a16="http://schemas.microsoft.com/office/drawing/2014/main" id="{4A2E85B4-7283-4562-B675-D49EFE6C6E26}"/>
              </a:ext>
            </a:extLst>
          </p:cNvPr>
          <p:cNvSpPr>
            <a:spLocks noGrp="1"/>
          </p:cNvSpPr>
          <p:nvPr>
            <p:ph type="body" sz="quarter" idx="16" hasCustomPrompt="1"/>
          </p:nvPr>
        </p:nvSpPr>
        <p:spPr>
          <a:xfrm>
            <a:off x="828675" y="1825625"/>
            <a:ext cx="5181600" cy="348875"/>
          </a:xfrm>
        </p:spPr>
        <p:txBody>
          <a:bodyPr>
            <a:noAutofit/>
          </a:bodyPr>
          <a:lstStyle>
            <a:lvl1pPr marL="0" indent="0">
              <a:buNone/>
              <a:defRPr sz="2400" b="1">
                <a:gradFill>
                  <a:gsLst>
                    <a:gs pos="0">
                      <a:schemeClr val="bg1"/>
                    </a:gs>
                    <a:gs pos="100000">
                      <a:schemeClr val="bg1"/>
                    </a:gs>
                  </a:gsLst>
                  <a:lin ang="5400000" scaled="1"/>
                </a:gradFill>
              </a:defRPr>
            </a:lvl1pPr>
          </a:lstStyle>
          <a:p>
            <a:pPr lvl="0"/>
            <a:r>
              <a:rPr lang="en-US"/>
              <a:t>CLICK TO ADD TEXT</a:t>
            </a:r>
          </a:p>
        </p:txBody>
      </p:sp>
      <p:cxnSp>
        <p:nvCxnSpPr>
          <p:cNvPr id="58" name="Straight Connector 57">
            <a:extLst>
              <a:ext uri="{FF2B5EF4-FFF2-40B4-BE49-F238E27FC236}">
                <a16:creationId xmlns:a16="http://schemas.microsoft.com/office/drawing/2014/main" id="{06A06862-AD95-F748-9C79-64239377987A}"/>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59" name="Slide Number Placeholder 5">
            <a:extLst>
              <a:ext uri="{FF2B5EF4-FFF2-40B4-BE49-F238E27FC236}">
                <a16:creationId xmlns:a16="http://schemas.microsoft.com/office/drawing/2014/main" id="{42531C19-97D2-BD4A-AC52-1199187804A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AA27E13B-1AE1-4255-BA69-B01BEF5A26AF}"/>
              </a:ext>
            </a:extLst>
          </p:cNvPr>
          <p:cNvSpPr/>
          <p:nvPr userDrawn="1"/>
        </p:nvSpPr>
        <p:spPr>
          <a:xfrm>
            <a:off x="7100047" y="6415802"/>
            <a:ext cx="59546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33841080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with Images_Black">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828675" y="1825625"/>
            <a:ext cx="5200650" cy="3770105"/>
          </a:xfrm>
        </p:spPr>
        <p:txBody>
          <a:bodyPr/>
          <a:lstStyle>
            <a:lvl1pPr>
              <a:defRPr>
                <a:gradFill>
                  <a:gsLst>
                    <a:gs pos="0">
                      <a:schemeClr val="bg1"/>
                    </a:gs>
                    <a:gs pos="100000">
                      <a:schemeClr val="bg1"/>
                    </a:gs>
                  </a:gsLst>
                  <a:lin ang="5400000" scaled="1"/>
                </a:gradFill>
              </a:defRPr>
            </a:lvl1pPr>
            <a:lvl2pPr>
              <a:defRPr/>
            </a:lvl2pPr>
            <a:lvl3pPr>
              <a:defRPr/>
            </a:lvl3pPr>
            <a:lvl4pPr>
              <a:defRPr/>
            </a:lvl4pPr>
            <a:lvl5pPr>
              <a:defRPr/>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8" name="Rectangle 7">
            <a:extLst>
              <a:ext uri="{FF2B5EF4-FFF2-40B4-BE49-F238E27FC236}">
                <a16:creationId xmlns:a16="http://schemas.microsoft.com/office/drawing/2014/main" id="{85F00E41-46DE-450E-85DE-AA76A30A2EE5}"/>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B069FAA-05B3-45AC-812C-007FECB1850C}"/>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7943CBD-B2A9-4966-ACA5-E9053F395B2B}"/>
              </a:ext>
            </a:extLst>
          </p:cNvPr>
          <p:cNvGrpSpPr/>
          <p:nvPr userDrawn="1"/>
        </p:nvGrpSpPr>
        <p:grpSpPr>
          <a:xfrm>
            <a:off x="862912" y="6316626"/>
            <a:ext cx="1327184" cy="316696"/>
            <a:chOff x="2944813" y="2309813"/>
            <a:chExt cx="1290638" cy="307975"/>
          </a:xfrm>
          <a:solidFill>
            <a:schemeClr val="bg1"/>
          </a:solidFill>
        </p:grpSpPr>
        <p:sp>
          <p:nvSpPr>
            <p:cNvPr id="13" name="Freeform 69">
              <a:extLst>
                <a:ext uri="{FF2B5EF4-FFF2-40B4-BE49-F238E27FC236}">
                  <a16:creationId xmlns:a16="http://schemas.microsoft.com/office/drawing/2014/main" id="{D85904D3-B093-41E7-874B-C592F37AC2EA}"/>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0">
              <a:extLst>
                <a:ext uri="{FF2B5EF4-FFF2-40B4-BE49-F238E27FC236}">
                  <a16:creationId xmlns:a16="http://schemas.microsoft.com/office/drawing/2014/main" id="{6088409E-5DC3-438F-A6A6-8EDF2DD5A6AD}"/>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1">
              <a:extLst>
                <a:ext uri="{FF2B5EF4-FFF2-40B4-BE49-F238E27FC236}">
                  <a16:creationId xmlns:a16="http://schemas.microsoft.com/office/drawing/2014/main" id="{00662504-05B4-47C4-BE85-E9B8DBDFB378}"/>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2">
              <a:extLst>
                <a:ext uri="{FF2B5EF4-FFF2-40B4-BE49-F238E27FC236}">
                  <a16:creationId xmlns:a16="http://schemas.microsoft.com/office/drawing/2014/main" id="{0E364EE1-B48D-4D85-A465-A8BEA32211AA}"/>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3">
              <a:extLst>
                <a:ext uri="{FF2B5EF4-FFF2-40B4-BE49-F238E27FC236}">
                  <a16:creationId xmlns:a16="http://schemas.microsoft.com/office/drawing/2014/main" id="{C3C26F9E-970A-4433-A590-E1C5C7CB58C1}"/>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4">
              <a:extLst>
                <a:ext uri="{FF2B5EF4-FFF2-40B4-BE49-F238E27FC236}">
                  <a16:creationId xmlns:a16="http://schemas.microsoft.com/office/drawing/2014/main" id="{7FE7203E-918F-4E0F-89B8-C36573BD528C}"/>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5">
              <a:extLst>
                <a:ext uri="{FF2B5EF4-FFF2-40B4-BE49-F238E27FC236}">
                  <a16:creationId xmlns:a16="http://schemas.microsoft.com/office/drawing/2014/main" id="{B8FC7113-7E2F-4673-95E0-EE31B55F46F5}"/>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6">
              <a:extLst>
                <a:ext uri="{FF2B5EF4-FFF2-40B4-BE49-F238E27FC236}">
                  <a16:creationId xmlns:a16="http://schemas.microsoft.com/office/drawing/2014/main" id="{9B1E8BDF-BC3A-47BE-9ED6-67CD8D1E1D53}"/>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7">
              <a:extLst>
                <a:ext uri="{FF2B5EF4-FFF2-40B4-BE49-F238E27FC236}">
                  <a16:creationId xmlns:a16="http://schemas.microsoft.com/office/drawing/2014/main" id="{5ABF5890-FA6B-49D5-AB84-636B7B0F1DDA}"/>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4F754BCE-0FB4-4571-87AF-1D50EA5431D0}"/>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7B143973-CD5E-49F2-B1A0-045F264BF0E7}"/>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5AA7F6EA-C5F1-4BB4-91FC-B8F95C1D0A3F}"/>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89493EF7-BB24-4967-AA18-954129874093}"/>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2024EA76-8B2B-4DB8-A00E-E9D60200E6E3}"/>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1ABD16B2-E943-41FA-AF69-43AB40E54C4D}"/>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B264D4C6-19BF-456E-ACF9-6D67E5AA3FA7}"/>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5">
              <a:extLst>
                <a:ext uri="{FF2B5EF4-FFF2-40B4-BE49-F238E27FC236}">
                  <a16:creationId xmlns:a16="http://schemas.microsoft.com/office/drawing/2014/main" id="{47B8072A-26A7-46B9-97FC-47375157413C}"/>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6">
              <a:extLst>
                <a:ext uri="{FF2B5EF4-FFF2-40B4-BE49-F238E27FC236}">
                  <a16:creationId xmlns:a16="http://schemas.microsoft.com/office/drawing/2014/main" id="{B8E63358-3C90-4466-BC2C-7C2B5FBC87F5}"/>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BA572CFC-FE81-4B83-B503-1E519A05D0D5}"/>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8">
              <a:extLst>
                <a:ext uri="{FF2B5EF4-FFF2-40B4-BE49-F238E27FC236}">
                  <a16:creationId xmlns:a16="http://schemas.microsoft.com/office/drawing/2014/main" id="{D31BD59C-2CBD-4184-9FBA-9E62306ADA24}"/>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9">
              <a:extLst>
                <a:ext uri="{FF2B5EF4-FFF2-40B4-BE49-F238E27FC236}">
                  <a16:creationId xmlns:a16="http://schemas.microsoft.com/office/drawing/2014/main" id="{CB1DDAC2-D978-4A67-B981-8645E87240E6}"/>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0">
              <a:extLst>
                <a:ext uri="{FF2B5EF4-FFF2-40B4-BE49-F238E27FC236}">
                  <a16:creationId xmlns:a16="http://schemas.microsoft.com/office/drawing/2014/main" id="{2826BE62-200F-444C-81D9-48559A8D8165}"/>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1">
              <a:extLst>
                <a:ext uri="{FF2B5EF4-FFF2-40B4-BE49-F238E27FC236}">
                  <a16:creationId xmlns:a16="http://schemas.microsoft.com/office/drawing/2014/main" id="{560B9055-EB48-4566-A9C7-DE43BCE454F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2">
              <a:extLst>
                <a:ext uri="{FF2B5EF4-FFF2-40B4-BE49-F238E27FC236}">
                  <a16:creationId xmlns:a16="http://schemas.microsoft.com/office/drawing/2014/main" id="{23C2B384-7258-493D-B810-B7CD6809948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3">
              <a:extLst>
                <a:ext uri="{FF2B5EF4-FFF2-40B4-BE49-F238E27FC236}">
                  <a16:creationId xmlns:a16="http://schemas.microsoft.com/office/drawing/2014/main" id="{13A2BEED-8B92-4DAA-8544-AAAEC36627DA}"/>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4">
              <a:extLst>
                <a:ext uri="{FF2B5EF4-FFF2-40B4-BE49-F238E27FC236}">
                  <a16:creationId xmlns:a16="http://schemas.microsoft.com/office/drawing/2014/main" id="{4B3A06E7-D336-4B0F-8503-19ADA1CEC4B5}"/>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5">
              <a:extLst>
                <a:ext uri="{FF2B5EF4-FFF2-40B4-BE49-F238E27FC236}">
                  <a16:creationId xmlns:a16="http://schemas.microsoft.com/office/drawing/2014/main" id="{F555710F-2788-4E54-8FF2-80358C967F9A}"/>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6">
              <a:extLst>
                <a:ext uri="{FF2B5EF4-FFF2-40B4-BE49-F238E27FC236}">
                  <a16:creationId xmlns:a16="http://schemas.microsoft.com/office/drawing/2014/main" id="{70A70E35-962C-48B2-8150-E77D0249A4A8}"/>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7">
              <a:extLst>
                <a:ext uri="{FF2B5EF4-FFF2-40B4-BE49-F238E27FC236}">
                  <a16:creationId xmlns:a16="http://schemas.microsoft.com/office/drawing/2014/main" id="{FCDA3DAC-0C02-40C7-9241-80034714A10C}"/>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8">
              <a:extLst>
                <a:ext uri="{FF2B5EF4-FFF2-40B4-BE49-F238E27FC236}">
                  <a16:creationId xmlns:a16="http://schemas.microsoft.com/office/drawing/2014/main" id="{4DC0C65F-673F-4FE1-870B-7DACB4BC8582}"/>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9">
              <a:extLst>
                <a:ext uri="{FF2B5EF4-FFF2-40B4-BE49-F238E27FC236}">
                  <a16:creationId xmlns:a16="http://schemas.microsoft.com/office/drawing/2014/main" id="{368F73E4-71A3-4345-B9D1-9BD01CDD4EE3}"/>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0">
              <a:extLst>
                <a:ext uri="{FF2B5EF4-FFF2-40B4-BE49-F238E27FC236}">
                  <a16:creationId xmlns:a16="http://schemas.microsoft.com/office/drawing/2014/main" id="{81FE4127-559A-4BED-9E87-97A67DD1325E}"/>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1">
              <a:extLst>
                <a:ext uri="{FF2B5EF4-FFF2-40B4-BE49-F238E27FC236}">
                  <a16:creationId xmlns:a16="http://schemas.microsoft.com/office/drawing/2014/main" id="{00731389-6E0F-4BB2-B48B-49277E9DFEB1}"/>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2">
              <a:extLst>
                <a:ext uri="{FF2B5EF4-FFF2-40B4-BE49-F238E27FC236}">
                  <a16:creationId xmlns:a16="http://schemas.microsoft.com/office/drawing/2014/main" id="{65C74242-D7D7-4CD4-933E-D5F8C72FDB1D}"/>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3">
              <a:extLst>
                <a:ext uri="{FF2B5EF4-FFF2-40B4-BE49-F238E27FC236}">
                  <a16:creationId xmlns:a16="http://schemas.microsoft.com/office/drawing/2014/main" id="{3A5F3D88-C4EC-477A-BB47-772DB733599A}"/>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4">
              <a:extLst>
                <a:ext uri="{FF2B5EF4-FFF2-40B4-BE49-F238E27FC236}">
                  <a16:creationId xmlns:a16="http://schemas.microsoft.com/office/drawing/2014/main" id="{313B2963-9302-4FBB-B695-9BC727A41E83}"/>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5">
              <a:extLst>
                <a:ext uri="{FF2B5EF4-FFF2-40B4-BE49-F238E27FC236}">
                  <a16:creationId xmlns:a16="http://schemas.microsoft.com/office/drawing/2014/main" id="{D508349F-8FB2-4F86-B7CF-7C6BF81ED31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6">
              <a:extLst>
                <a:ext uri="{FF2B5EF4-FFF2-40B4-BE49-F238E27FC236}">
                  <a16:creationId xmlns:a16="http://schemas.microsoft.com/office/drawing/2014/main" id="{A857D174-21EA-4274-91FD-DC883F1C0A2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7">
              <a:extLst>
                <a:ext uri="{FF2B5EF4-FFF2-40B4-BE49-F238E27FC236}">
                  <a16:creationId xmlns:a16="http://schemas.microsoft.com/office/drawing/2014/main" id="{1ABD7753-57B1-4F31-B404-44E34620877A}"/>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Text Placeholder 20">
            <a:extLst>
              <a:ext uri="{FF2B5EF4-FFF2-40B4-BE49-F238E27FC236}">
                <a16:creationId xmlns:a16="http://schemas.microsoft.com/office/drawing/2014/main" id="{12789E70-9A77-40DA-8D89-D261434D1D2D}"/>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chemeClr val="bg1"/>
                    </a:gs>
                    <a:gs pos="100000">
                      <a:schemeClr val="bg1"/>
                    </a:gs>
                  </a:gsLst>
                  <a:lin ang="5400000" scaled="1"/>
                </a:gradFill>
              </a:defRPr>
            </a:lvl1pPr>
          </a:lstStyle>
          <a:p>
            <a:pPr lvl="0"/>
            <a:r>
              <a:rPr lang="en-US"/>
              <a:t>This is caption text for above photo/graphic</a:t>
            </a:r>
          </a:p>
        </p:txBody>
      </p:sp>
      <p:sp>
        <p:nvSpPr>
          <p:cNvPr id="58" name="Picture Placeholder 3">
            <a:extLst>
              <a:ext uri="{FF2B5EF4-FFF2-40B4-BE49-F238E27FC236}">
                <a16:creationId xmlns:a16="http://schemas.microsoft.com/office/drawing/2014/main" id="{22E42D24-48CC-4A9F-8D22-3BA0BC9ABE0C}"/>
              </a:ext>
            </a:extLst>
          </p:cNvPr>
          <p:cNvSpPr>
            <a:spLocks noGrp="1"/>
          </p:cNvSpPr>
          <p:nvPr>
            <p:ph type="pic" sz="quarter" idx="16"/>
          </p:nvPr>
        </p:nvSpPr>
        <p:spPr>
          <a:xfrm>
            <a:off x="6181725" y="1825625"/>
            <a:ext cx="5181600" cy="3770313"/>
          </a:xfrm>
        </p:spPr>
        <p:txBody>
          <a:bodyPr/>
          <a:lstStyle>
            <a:lvl1pPr>
              <a:defRPr>
                <a:gradFill>
                  <a:gsLst>
                    <a:gs pos="0">
                      <a:schemeClr val="bg1"/>
                    </a:gs>
                    <a:gs pos="100000">
                      <a:schemeClr val="bg1"/>
                    </a:gs>
                  </a:gsLst>
                  <a:lin ang="5400000" scaled="1"/>
                </a:gradFill>
              </a:defRPr>
            </a:lvl1pPr>
          </a:lstStyle>
          <a:p>
            <a:r>
              <a:rPr lang="en-US"/>
              <a:t>Click icon to add picture</a:t>
            </a:r>
          </a:p>
        </p:txBody>
      </p:sp>
      <p:cxnSp>
        <p:nvCxnSpPr>
          <p:cNvPr id="59" name="Straight Connector 58">
            <a:extLst>
              <a:ext uri="{FF2B5EF4-FFF2-40B4-BE49-F238E27FC236}">
                <a16:creationId xmlns:a16="http://schemas.microsoft.com/office/drawing/2014/main" id="{7D8317EC-1A46-5A41-B741-6783BB96D5F7}"/>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60" name="Slide Number Placeholder 5">
            <a:extLst>
              <a:ext uri="{FF2B5EF4-FFF2-40B4-BE49-F238E27FC236}">
                <a16:creationId xmlns:a16="http://schemas.microsoft.com/office/drawing/2014/main" id="{52FDEC31-08E1-CE46-AE21-49391710BD2D}"/>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03897F6B-9610-4F2A-8D0C-0C3AB4BCD0AC}"/>
              </a:ext>
            </a:extLst>
          </p:cNvPr>
          <p:cNvSpPr/>
          <p:nvPr userDrawn="1"/>
        </p:nvSpPr>
        <p:spPr>
          <a:xfrm>
            <a:off x="7100047" y="6415802"/>
            <a:ext cx="59546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19570859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_Black">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F0006CB-BB16-4DE0-9C86-B4FB0E46BDF3}"/>
              </a:ext>
            </a:extLst>
          </p:cNvPr>
          <p:cNvSpPr>
            <a:spLocks noGrp="1"/>
          </p:cNvSpPr>
          <p:nvPr>
            <p:ph type="body" sz="quarter" idx="14"/>
          </p:nvPr>
        </p:nvSpPr>
        <p:spPr>
          <a:xfrm>
            <a:off x="6162675" y="2395329"/>
            <a:ext cx="5200650" cy="3200401"/>
          </a:xfrm>
        </p:spPr>
        <p:txBody>
          <a:bodyPr/>
          <a:lstStyle>
            <a:lvl1pPr>
              <a:defRPr>
                <a:gradFill>
                  <a:gsLst>
                    <a:gs pos="0">
                      <a:schemeClr val="bg1"/>
                    </a:gs>
                    <a:gs pos="100000">
                      <a:schemeClr val="bg1"/>
                    </a:gs>
                  </a:gsLst>
                  <a:lin ang="5400000" scaled="1"/>
                </a:gradFill>
              </a:defRPr>
            </a:lvl1pPr>
            <a:lvl2pPr>
              <a:defRPr/>
            </a:lvl2pPr>
            <a:lvl3pPr>
              <a:defRPr/>
            </a:lvl3pPr>
            <a:lvl4pPr>
              <a:defRPr/>
            </a:lvl4pPr>
            <a:lvl5pPr>
              <a:defRPr/>
            </a:lvl5pPr>
          </a:lstStyle>
          <a:p>
            <a:pPr lvl="0"/>
            <a:r>
              <a:rPr lang="en-US"/>
              <a:t>Click to edit Master text styles</a:t>
            </a:r>
          </a:p>
        </p:txBody>
      </p:sp>
      <p:sp>
        <p:nvSpPr>
          <p:cNvPr id="17" name="Text Placeholder 16">
            <a:extLst>
              <a:ext uri="{FF2B5EF4-FFF2-40B4-BE49-F238E27FC236}">
                <a16:creationId xmlns:a16="http://schemas.microsoft.com/office/drawing/2014/main" id="{6D113DF8-0D7D-437A-920D-E40E167C3207}"/>
              </a:ext>
            </a:extLst>
          </p:cNvPr>
          <p:cNvSpPr>
            <a:spLocks noGrp="1"/>
          </p:cNvSpPr>
          <p:nvPr>
            <p:ph type="body" sz="quarter" idx="10"/>
          </p:nvPr>
        </p:nvSpPr>
        <p:spPr>
          <a:xfrm>
            <a:off x="828675" y="1825625"/>
            <a:ext cx="5181600" cy="3770105"/>
          </a:xfrm>
        </p:spPr>
        <p:txBody>
          <a:bodyPr>
            <a:normAutofit/>
          </a:bodyPr>
          <a:lstStyle>
            <a:lvl1pPr marL="0" indent="0">
              <a:buNone/>
              <a:defRPr sz="2400">
                <a:gradFill>
                  <a:gsLst>
                    <a:gs pos="0">
                      <a:schemeClr val="bg1"/>
                    </a:gs>
                    <a:gs pos="100000">
                      <a:schemeClr val="bg1"/>
                    </a:gs>
                  </a:gsLst>
                  <a:lin ang="5400000" scaled="1"/>
                </a:gra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21" name="Text Placeholder 20">
            <a:extLst>
              <a:ext uri="{FF2B5EF4-FFF2-40B4-BE49-F238E27FC236}">
                <a16:creationId xmlns:a16="http://schemas.microsoft.com/office/drawing/2014/main" id="{3EBD1D46-05CC-43DC-A994-8701275CEFE5}"/>
              </a:ext>
            </a:extLst>
          </p:cNvPr>
          <p:cNvSpPr>
            <a:spLocks noGrp="1"/>
          </p:cNvSpPr>
          <p:nvPr>
            <p:ph type="body" sz="quarter" idx="13"/>
          </p:nvPr>
        </p:nvSpPr>
        <p:spPr>
          <a:xfrm>
            <a:off x="828675" y="5828087"/>
            <a:ext cx="5181600" cy="348875"/>
          </a:xfrm>
        </p:spPr>
        <p:txBody>
          <a:bodyPr>
            <a:normAutofit/>
          </a:bodyPr>
          <a:lstStyle>
            <a:lvl1pPr marL="0" indent="0">
              <a:buNone/>
              <a:defRPr sz="1600">
                <a:gradFill>
                  <a:gsLst>
                    <a:gs pos="0">
                      <a:schemeClr val="bg1"/>
                    </a:gs>
                    <a:gs pos="100000">
                      <a:schemeClr val="bg1"/>
                    </a:gs>
                  </a:gsLst>
                  <a:lin ang="5400000" scaled="1"/>
                </a:gra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AC58FC90-128B-4A39-A287-1F9409703906}"/>
              </a:ext>
            </a:extLst>
          </p:cNvPr>
          <p:cNvSpPr>
            <a:spLocks noGrp="1"/>
          </p:cNvSpPr>
          <p:nvPr>
            <p:ph type="body" sz="quarter" idx="15" hasCustomPrompt="1"/>
          </p:nvPr>
        </p:nvSpPr>
        <p:spPr>
          <a:xfrm>
            <a:off x="6181727" y="1825625"/>
            <a:ext cx="5181600" cy="348875"/>
          </a:xfrm>
        </p:spPr>
        <p:txBody>
          <a:bodyPr>
            <a:noAutofit/>
          </a:bodyPr>
          <a:lstStyle>
            <a:lvl1pPr marL="0" indent="0">
              <a:buNone/>
              <a:defRPr sz="2400" b="1">
                <a:gradFill>
                  <a:gsLst>
                    <a:gs pos="0">
                      <a:schemeClr val="bg1"/>
                    </a:gs>
                    <a:gs pos="100000">
                      <a:schemeClr val="bg1"/>
                    </a:gs>
                  </a:gsLst>
                  <a:lin ang="5400000" scaled="1"/>
                </a:gradFill>
              </a:defRPr>
            </a:lvl1pPr>
          </a:lstStyle>
          <a:p>
            <a:pPr lvl="0"/>
            <a:r>
              <a:rPr lang="en-US"/>
              <a:t>CLICK TO ADD TEXT</a:t>
            </a:r>
          </a:p>
        </p:txBody>
      </p:sp>
      <p:sp>
        <p:nvSpPr>
          <p:cNvPr id="8" name="Rectangle 7">
            <a:extLst>
              <a:ext uri="{FF2B5EF4-FFF2-40B4-BE49-F238E27FC236}">
                <a16:creationId xmlns:a16="http://schemas.microsoft.com/office/drawing/2014/main" id="{85F00E41-46DE-450E-85DE-AA76A30A2EE5}"/>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B069FAA-05B3-45AC-812C-007FECB1850C}"/>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7943CBD-B2A9-4966-ACA5-E9053F395B2B}"/>
              </a:ext>
            </a:extLst>
          </p:cNvPr>
          <p:cNvGrpSpPr/>
          <p:nvPr userDrawn="1"/>
        </p:nvGrpSpPr>
        <p:grpSpPr>
          <a:xfrm>
            <a:off x="862912" y="6316626"/>
            <a:ext cx="1327184" cy="316696"/>
            <a:chOff x="2944813" y="2309813"/>
            <a:chExt cx="1290638" cy="307975"/>
          </a:xfrm>
          <a:solidFill>
            <a:schemeClr val="bg1"/>
          </a:solidFill>
        </p:grpSpPr>
        <p:sp>
          <p:nvSpPr>
            <p:cNvPr id="13" name="Freeform 69">
              <a:extLst>
                <a:ext uri="{FF2B5EF4-FFF2-40B4-BE49-F238E27FC236}">
                  <a16:creationId xmlns:a16="http://schemas.microsoft.com/office/drawing/2014/main" id="{D85904D3-B093-41E7-874B-C592F37AC2EA}"/>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0">
              <a:extLst>
                <a:ext uri="{FF2B5EF4-FFF2-40B4-BE49-F238E27FC236}">
                  <a16:creationId xmlns:a16="http://schemas.microsoft.com/office/drawing/2014/main" id="{6088409E-5DC3-438F-A6A6-8EDF2DD5A6AD}"/>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1">
              <a:extLst>
                <a:ext uri="{FF2B5EF4-FFF2-40B4-BE49-F238E27FC236}">
                  <a16:creationId xmlns:a16="http://schemas.microsoft.com/office/drawing/2014/main" id="{00662504-05B4-47C4-BE85-E9B8DBDFB378}"/>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2">
              <a:extLst>
                <a:ext uri="{FF2B5EF4-FFF2-40B4-BE49-F238E27FC236}">
                  <a16:creationId xmlns:a16="http://schemas.microsoft.com/office/drawing/2014/main" id="{0E364EE1-B48D-4D85-A465-A8BEA32211AA}"/>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3">
              <a:extLst>
                <a:ext uri="{FF2B5EF4-FFF2-40B4-BE49-F238E27FC236}">
                  <a16:creationId xmlns:a16="http://schemas.microsoft.com/office/drawing/2014/main" id="{C3C26F9E-970A-4433-A590-E1C5C7CB58C1}"/>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4">
              <a:extLst>
                <a:ext uri="{FF2B5EF4-FFF2-40B4-BE49-F238E27FC236}">
                  <a16:creationId xmlns:a16="http://schemas.microsoft.com/office/drawing/2014/main" id="{7FE7203E-918F-4E0F-89B8-C36573BD528C}"/>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5">
              <a:extLst>
                <a:ext uri="{FF2B5EF4-FFF2-40B4-BE49-F238E27FC236}">
                  <a16:creationId xmlns:a16="http://schemas.microsoft.com/office/drawing/2014/main" id="{B8FC7113-7E2F-4673-95E0-EE31B55F46F5}"/>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6">
              <a:extLst>
                <a:ext uri="{FF2B5EF4-FFF2-40B4-BE49-F238E27FC236}">
                  <a16:creationId xmlns:a16="http://schemas.microsoft.com/office/drawing/2014/main" id="{9B1E8BDF-BC3A-47BE-9ED6-67CD8D1E1D53}"/>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7">
              <a:extLst>
                <a:ext uri="{FF2B5EF4-FFF2-40B4-BE49-F238E27FC236}">
                  <a16:creationId xmlns:a16="http://schemas.microsoft.com/office/drawing/2014/main" id="{5ABF5890-FA6B-49D5-AB84-636B7B0F1DDA}"/>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4F754BCE-0FB4-4571-87AF-1D50EA5431D0}"/>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7B143973-CD5E-49F2-B1A0-045F264BF0E7}"/>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5AA7F6EA-C5F1-4BB4-91FC-B8F95C1D0A3F}"/>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89493EF7-BB24-4967-AA18-954129874093}"/>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2024EA76-8B2B-4DB8-A00E-E9D60200E6E3}"/>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1ABD16B2-E943-41FA-AF69-43AB40E54C4D}"/>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B264D4C6-19BF-456E-ACF9-6D67E5AA3FA7}"/>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5">
              <a:extLst>
                <a:ext uri="{FF2B5EF4-FFF2-40B4-BE49-F238E27FC236}">
                  <a16:creationId xmlns:a16="http://schemas.microsoft.com/office/drawing/2014/main" id="{47B8072A-26A7-46B9-97FC-47375157413C}"/>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6">
              <a:extLst>
                <a:ext uri="{FF2B5EF4-FFF2-40B4-BE49-F238E27FC236}">
                  <a16:creationId xmlns:a16="http://schemas.microsoft.com/office/drawing/2014/main" id="{B8E63358-3C90-4466-BC2C-7C2B5FBC87F5}"/>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BA572CFC-FE81-4B83-B503-1E519A05D0D5}"/>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8">
              <a:extLst>
                <a:ext uri="{FF2B5EF4-FFF2-40B4-BE49-F238E27FC236}">
                  <a16:creationId xmlns:a16="http://schemas.microsoft.com/office/drawing/2014/main" id="{D31BD59C-2CBD-4184-9FBA-9E62306ADA24}"/>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9">
              <a:extLst>
                <a:ext uri="{FF2B5EF4-FFF2-40B4-BE49-F238E27FC236}">
                  <a16:creationId xmlns:a16="http://schemas.microsoft.com/office/drawing/2014/main" id="{CB1DDAC2-D978-4A67-B981-8645E87240E6}"/>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0">
              <a:extLst>
                <a:ext uri="{FF2B5EF4-FFF2-40B4-BE49-F238E27FC236}">
                  <a16:creationId xmlns:a16="http://schemas.microsoft.com/office/drawing/2014/main" id="{2826BE62-200F-444C-81D9-48559A8D8165}"/>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1">
              <a:extLst>
                <a:ext uri="{FF2B5EF4-FFF2-40B4-BE49-F238E27FC236}">
                  <a16:creationId xmlns:a16="http://schemas.microsoft.com/office/drawing/2014/main" id="{560B9055-EB48-4566-A9C7-DE43BCE454F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2">
              <a:extLst>
                <a:ext uri="{FF2B5EF4-FFF2-40B4-BE49-F238E27FC236}">
                  <a16:creationId xmlns:a16="http://schemas.microsoft.com/office/drawing/2014/main" id="{23C2B384-7258-493D-B810-B7CD6809948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3">
              <a:extLst>
                <a:ext uri="{FF2B5EF4-FFF2-40B4-BE49-F238E27FC236}">
                  <a16:creationId xmlns:a16="http://schemas.microsoft.com/office/drawing/2014/main" id="{13A2BEED-8B92-4DAA-8544-AAAEC36627DA}"/>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4">
              <a:extLst>
                <a:ext uri="{FF2B5EF4-FFF2-40B4-BE49-F238E27FC236}">
                  <a16:creationId xmlns:a16="http://schemas.microsoft.com/office/drawing/2014/main" id="{4B3A06E7-D336-4B0F-8503-19ADA1CEC4B5}"/>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5">
              <a:extLst>
                <a:ext uri="{FF2B5EF4-FFF2-40B4-BE49-F238E27FC236}">
                  <a16:creationId xmlns:a16="http://schemas.microsoft.com/office/drawing/2014/main" id="{F555710F-2788-4E54-8FF2-80358C967F9A}"/>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6">
              <a:extLst>
                <a:ext uri="{FF2B5EF4-FFF2-40B4-BE49-F238E27FC236}">
                  <a16:creationId xmlns:a16="http://schemas.microsoft.com/office/drawing/2014/main" id="{70A70E35-962C-48B2-8150-E77D0249A4A8}"/>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7">
              <a:extLst>
                <a:ext uri="{FF2B5EF4-FFF2-40B4-BE49-F238E27FC236}">
                  <a16:creationId xmlns:a16="http://schemas.microsoft.com/office/drawing/2014/main" id="{FCDA3DAC-0C02-40C7-9241-80034714A10C}"/>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8">
              <a:extLst>
                <a:ext uri="{FF2B5EF4-FFF2-40B4-BE49-F238E27FC236}">
                  <a16:creationId xmlns:a16="http://schemas.microsoft.com/office/drawing/2014/main" id="{4DC0C65F-673F-4FE1-870B-7DACB4BC8582}"/>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9">
              <a:extLst>
                <a:ext uri="{FF2B5EF4-FFF2-40B4-BE49-F238E27FC236}">
                  <a16:creationId xmlns:a16="http://schemas.microsoft.com/office/drawing/2014/main" id="{368F73E4-71A3-4345-B9D1-9BD01CDD4EE3}"/>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0">
              <a:extLst>
                <a:ext uri="{FF2B5EF4-FFF2-40B4-BE49-F238E27FC236}">
                  <a16:creationId xmlns:a16="http://schemas.microsoft.com/office/drawing/2014/main" id="{81FE4127-559A-4BED-9E87-97A67DD1325E}"/>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1">
              <a:extLst>
                <a:ext uri="{FF2B5EF4-FFF2-40B4-BE49-F238E27FC236}">
                  <a16:creationId xmlns:a16="http://schemas.microsoft.com/office/drawing/2014/main" id="{00731389-6E0F-4BB2-B48B-49277E9DFEB1}"/>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2">
              <a:extLst>
                <a:ext uri="{FF2B5EF4-FFF2-40B4-BE49-F238E27FC236}">
                  <a16:creationId xmlns:a16="http://schemas.microsoft.com/office/drawing/2014/main" id="{65C74242-D7D7-4CD4-933E-D5F8C72FDB1D}"/>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3">
              <a:extLst>
                <a:ext uri="{FF2B5EF4-FFF2-40B4-BE49-F238E27FC236}">
                  <a16:creationId xmlns:a16="http://schemas.microsoft.com/office/drawing/2014/main" id="{3A5F3D88-C4EC-477A-BB47-772DB733599A}"/>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4">
              <a:extLst>
                <a:ext uri="{FF2B5EF4-FFF2-40B4-BE49-F238E27FC236}">
                  <a16:creationId xmlns:a16="http://schemas.microsoft.com/office/drawing/2014/main" id="{313B2963-9302-4FBB-B695-9BC727A41E83}"/>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5">
              <a:extLst>
                <a:ext uri="{FF2B5EF4-FFF2-40B4-BE49-F238E27FC236}">
                  <a16:creationId xmlns:a16="http://schemas.microsoft.com/office/drawing/2014/main" id="{D508349F-8FB2-4F86-B7CF-7C6BF81ED31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6">
              <a:extLst>
                <a:ext uri="{FF2B5EF4-FFF2-40B4-BE49-F238E27FC236}">
                  <a16:creationId xmlns:a16="http://schemas.microsoft.com/office/drawing/2014/main" id="{A857D174-21EA-4274-91FD-DC883F1C0A2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7">
              <a:extLst>
                <a:ext uri="{FF2B5EF4-FFF2-40B4-BE49-F238E27FC236}">
                  <a16:creationId xmlns:a16="http://schemas.microsoft.com/office/drawing/2014/main" id="{1ABD7753-57B1-4F31-B404-44E34620877A}"/>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57" name="Straight Connector 56">
            <a:extLst>
              <a:ext uri="{FF2B5EF4-FFF2-40B4-BE49-F238E27FC236}">
                <a16:creationId xmlns:a16="http://schemas.microsoft.com/office/drawing/2014/main" id="{28C6D5E8-C08C-1B48-A458-E7C2E9BC2311}"/>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58" name="Slide Number Placeholder 5">
            <a:extLst>
              <a:ext uri="{FF2B5EF4-FFF2-40B4-BE49-F238E27FC236}">
                <a16:creationId xmlns:a16="http://schemas.microsoft.com/office/drawing/2014/main" id="{EE9CC86B-E3CE-C04D-835F-798CC0CBD4DD}"/>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A1EE5FCF-8D5C-4042-850D-80CCFCE93DC1}"/>
              </a:ext>
            </a:extLst>
          </p:cNvPr>
          <p:cNvSpPr/>
          <p:nvPr userDrawn="1"/>
        </p:nvSpPr>
        <p:spPr>
          <a:xfrm>
            <a:off x="7100047" y="6415802"/>
            <a:ext cx="59546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2401089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ull Content_Black">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4FA1511-4445-4FFA-91C4-DF4D55AA02FC}"/>
              </a:ext>
            </a:extLst>
          </p:cNvPr>
          <p:cNvSpPr>
            <a:spLocks noGrp="1"/>
          </p:cNvSpPr>
          <p:nvPr>
            <p:ph sz="quarter" idx="12"/>
          </p:nvPr>
        </p:nvSpPr>
        <p:spPr>
          <a:xfrm>
            <a:off x="838201" y="1825625"/>
            <a:ext cx="10506074" cy="4114800"/>
          </a:xfrm>
        </p:spPr>
        <p:txBody>
          <a:bodyPr/>
          <a:lstStyle>
            <a:lvl1pPr>
              <a:defRPr>
                <a:gradFill>
                  <a:gsLst>
                    <a:gs pos="0">
                      <a:schemeClr val="bg1"/>
                    </a:gs>
                    <a:gs pos="100000">
                      <a:schemeClr val="bg1"/>
                    </a:gs>
                  </a:gsLst>
                  <a:lin ang="5400000" scaled="1"/>
                </a:gradFill>
              </a:defRPr>
            </a:lvl1pPr>
            <a:lvl2pPr>
              <a:defRPr>
                <a:gradFill>
                  <a:gsLst>
                    <a:gs pos="0">
                      <a:schemeClr val="bg1"/>
                    </a:gs>
                    <a:gs pos="100000">
                      <a:schemeClr val="bg1"/>
                    </a:gs>
                  </a:gsLst>
                  <a:lin ang="5400000" scaled="1"/>
                </a:gradFill>
              </a:defRPr>
            </a:lvl2pPr>
            <a:lvl3pPr>
              <a:defRPr>
                <a:gradFill>
                  <a:gsLst>
                    <a:gs pos="0">
                      <a:schemeClr val="bg1"/>
                    </a:gs>
                    <a:gs pos="100000">
                      <a:schemeClr val="bg1"/>
                    </a:gs>
                  </a:gsLst>
                  <a:lin ang="5400000" scaled="1"/>
                </a:gradFill>
              </a:defRPr>
            </a:lvl3pPr>
            <a:lvl4pPr>
              <a:defRPr>
                <a:gradFill>
                  <a:gsLst>
                    <a:gs pos="0">
                      <a:schemeClr val="bg1"/>
                    </a:gs>
                    <a:gs pos="100000">
                      <a:schemeClr val="bg1"/>
                    </a:gs>
                  </a:gsLst>
                  <a:lin ang="5400000" scaled="1"/>
                </a:gradFill>
              </a:defRPr>
            </a:lvl4pPr>
            <a:lvl5pPr>
              <a:defRPr>
                <a:gradFill>
                  <a:gsLst>
                    <a:gs pos="0">
                      <a:schemeClr val="bg1"/>
                    </a:gs>
                    <a:gs pos="100000">
                      <a:schemeClr val="bg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D34AA5D-AB7F-4255-8605-25A0B55E2D14}"/>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C0FB195-2DFE-4A53-8982-6822D962D7D6}"/>
              </a:ext>
            </a:extLst>
          </p:cNvPr>
          <p:cNvGrpSpPr/>
          <p:nvPr userDrawn="1"/>
        </p:nvGrpSpPr>
        <p:grpSpPr>
          <a:xfrm>
            <a:off x="862912" y="6316626"/>
            <a:ext cx="1327184" cy="316696"/>
            <a:chOff x="2944813" y="2309813"/>
            <a:chExt cx="1290638" cy="307975"/>
          </a:xfrm>
          <a:solidFill>
            <a:schemeClr val="bg1"/>
          </a:solidFill>
        </p:grpSpPr>
        <p:sp>
          <p:nvSpPr>
            <p:cNvPr id="11" name="Freeform 69">
              <a:extLst>
                <a:ext uri="{FF2B5EF4-FFF2-40B4-BE49-F238E27FC236}">
                  <a16:creationId xmlns:a16="http://schemas.microsoft.com/office/drawing/2014/main" id="{53BD644D-E9BD-4A41-B030-58D9DC89F22B}"/>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0">
              <a:extLst>
                <a:ext uri="{FF2B5EF4-FFF2-40B4-BE49-F238E27FC236}">
                  <a16:creationId xmlns:a16="http://schemas.microsoft.com/office/drawing/2014/main" id="{E27E3E60-C25A-4FF7-A42F-B2B0D1FB42FF}"/>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1">
              <a:extLst>
                <a:ext uri="{FF2B5EF4-FFF2-40B4-BE49-F238E27FC236}">
                  <a16:creationId xmlns:a16="http://schemas.microsoft.com/office/drawing/2014/main" id="{0023CCE4-6084-4D01-ABC1-BCE0E1ED5ED3}"/>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2">
              <a:extLst>
                <a:ext uri="{FF2B5EF4-FFF2-40B4-BE49-F238E27FC236}">
                  <a16:creationId xmlns:a16="http://schemas.microsoft.com/office/drawing/2014/main" id="{CF0301F2-854F-4ECA-BF2A-96FE9D0D6A9F}"/>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3">
              <a:extLst>
                <a:ext uri="{FF2B5EF4-FFF2-40B4-BE49-F238E27FC236}">
                  <a16:creationId xmlns:a16="http://schemas.microsoft.com/office/drawing/2014/main" id="{002416CD-A5D6-4711-A52D-5C64CBEC45C4}"/>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4">
              <a:extLst>
                <a:ext uri="{FF2B5EF4-FFF2-40B4-BE49-F238E27FC236}">
                  <a16:creationId xmlns:a16="http://schemas.microsoft.com/office/drawing/2014/main" id="{1806A255-DD19-478C-A781-21C49FBC144A}"/>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5">
              <a:extLst>
                <a:ext uri="{FF2B5EF4-FFF2-40B4-BE49-F238E27FC236}">
                  <a16:creationId xmlns:a16="http://schemas.microsoft.com/office/drawing/2014/main" id="{1A1F5960-58FF-4F2B-887B-644D403EB07E}"/>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6">
              <a:extLst>
                <a:ext uri="{FF2B5EF4-FFF2-40B4-BE49-F238E27FC236}">
                  <a16:creationId xmlns:a16="http://schemas.microsoft.com/office/drawing/2014/main" id="{B53A9D91-F1E6-4C80-B2B2-4379E335F830}"/>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7">
              <a:extLst>
                <a:ext uri="{FF2B5EF4-FFF2-40B4-BE49-F238E27FC236}">
                  <a16:creationId xmlns:a16="http://schemas.microsoft.com/office/drawing/2014/main" id="{6B55BC9B-C529-4B99-8FBB-5A734843DCC3}"/>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8">
              <a:extLst>
                <a:ext uri="{FF2B5EF4-FFF2-40B4-BE49-F238E27FC236}">
                  <a16:creationId xmlns:a16="http://schemas.microsoft.com/office/drawing/2014/main" id="{9563F84D-94EA-4ECE-BA18-C32928018CA5}"/>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9">
              <a:extLst>
                <a:ext uri="{FF2B5EF4-FFF2-40B4-BE49-F238E27FC236}">
                  <a16:creationId xmlns:a16="http://schemas.microsoft.com/office/drawing/2014/main" id="{32F3A0B9-8F2F-4C53-A088-9B28431C257F}"/>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0">
              <a:extLst>
                <a:ext uri="{FF2B5EF4-FFF2-40B4-BE49-F238E27FC236}">
                  <a16:creationId xmlns:a16="http://schemas.microsoft.com/office/drawing/2014/main" id="{F9876A09-799F-42E2-A1E7-F14558A87C24}"/>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81">
              <a:extLst>
                <a:ext uri="{FF2B5EF4-FFF2-40B4-BE49-F238E27FC236}">
                  <a16:creationId xmlns:a16="http://schemas.microsoft.com/office/drawing/2014/main" id="{EA527055-2B58-493F-A799-D83B963CD731}"/>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2">
              <a:extLst>
                <a:ext uri="{FF2B5EF4-FFF2-40B4-BE49-F238E27FC236}">
                  <a16:creationId xmlns:a16="http://schemas.microsoft.com/office/drawing/2014/main" id="{05353528-A27A-4487-A7AD-92393BB47C48}"/>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3">
              <a:extLst>
                <a:ext uri="{FF2B5EF4-FFF2-40B4-BE49-F238E27FC236}">
                  <a16:creationId xmlns:a16="http://schemas.microsoft.com/office/drawing/2014/main" id="{1C9A0236-B2A0-4865-B32B-82ABA4692B9D}"/>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4">
              <a:extLst>
                <a:ext uri="{FF2B5EF4-FFF2-40B4-BE49-F238E27FC236}">
                  <a16:creationId xmlns:a16="http://schemas.microsoft.com/office/drawing/2014/main" id="{ABA87F77-E86E-4617-B32E-7B847977779C}"/>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5">
              <a:extLst>
                <a:ext uri="{FF2B5EF4-FFF2-40B4-BE49-F238E27FC236}">
                  <a16:creationId xmlns:a16="http://schemas.microsoft.com/office/drawing/2014/main" id="{971518F4-1F33-44F4-8F46-85980CECF204}"/>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6">
              <a:extLst>
                <a:ext uri="{FF2B5EF4-FFF2-40B4-BE49-F238E27FC236}">
                  <a16:creationId xmlns:a16="http://schemas.microsoft.com/office/drawing/2014/main" id="{27C4F935-0FA8-4B7C-845D-1CEC74367B51}"/>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7">
              <a:extLst>
                <a:ext uri="{FF2B5EF4-FFF2-40B4-BE49-F238E27FC236}">
                  <a16:creationId xmlns:a16="http://schemas.microsoft.com/office/drawing/2014/main" id="{DD05E9C0-CB0E-48ED-9CF1-B8B5498B37A1}"/>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8">
              <a:extLst>
                <a:ext uri="{FF2B5EF4-FFF2-40B4-BE49-F238E27FC236}">
                  <a16:creationId xmlns:a16="http://schemas.microsoft.com/office/drawing/2014/main" id="{90662F79-A76B-48A4-9170-0CB530F31C16}"/>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9">
              <a:extLst>
                <a:ext uri="{FF2B5EF4-FFF2-40B4-BE49-F238E27FC236}">
                  <a16:creationId xmlns:a16="http://schemas.microsoft.com/office/drawing/2014/main" id="{A3F16BFE-2BF8-4C0D-B02F-3015285D3C5A}"/>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90">
              <a:extLst>
                <a:ext uri="{FF2B5EF4-FFF2-40B4-BE49-F238E27FC236}">
                  <a16:creationId xmlns:a16="http://schemas.microsoft.com/office/drawing/2014/main" id="{60F61BF0-08BF-421B-A601-B166780A7784}"/>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91">
              <a:extLst>
                <a:ext uri="{FF2B5EF4-FFF2-40B4-BE49-F238E27FC236}">
                  <a16:creationId xmlns:a16="http://schemas.microsoft.com/office/drawing/2014/main" id="{C8650CBC-C9AF-46D7-9826-CD9A860972FB}"/>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92">
              <a:extLst>
                <a:ext uri="{FF2B5EF4-FFF2-40B4-BE49-F238E27FC236}">
                  <a16:creationId xmlns:a16="http://schemas.microsoft.com/office/drawing/2014/main" id="{0944F4E1-3A65-40D3-9A9F-F91FA71D252E}"/>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93">
              <a:extLst>
                <a:ext uri="{FF2B5EF4-FFF2-40B4-BE49-F238E27FC236}">
                  <a16:creationId xmlns:a16="http://schemas.microsoft.com/office/drawing/2014/main" id="{B22C51AB-96C1-4DDC-840B-03FEED499827}"/>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94">
              <a:extLst>
                <a:ext uri="{FF2B5EF4-FFF2-40B4-BE49-F238E27FC236}">
                  <a16:creationId xmlns:a16="http://schemas.microsoft.com/office/drawing/2014/main" id="{2CD73D32-DA24-43E4-927C-A6AE502E2F68}"/>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5">
              <a:extLst>
                <a:ext uri="{FF2B5EF4-FFF2-40B4-BE49-F238E27FC236}">
                  <a16:creationId xmlns:a16="http://schemas.microsoft.com/office/drawing/2014/main" id="{30280508-8796-4E2B-AB20-9B504524335E}"/>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6">
              <a:extLst>
                <a:ext uri="{FF2B5EF4-FFF2-40B4-BE49-F238E27FC236}">
                  <a16:creationId xmlns:a16="http://schemas.microsoft.com/office/drawing/2014/main" id="{C0CCC5CD-AF48-4D68-B520-465A7A2F0ED7}"/>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7">
              <a:extLst>
                <a:ext uri="{FF2B5EF4-FFF2-40B4-BE49-F238E27FC236}">
                  <a16:creationId xmlns:a16="http://schemas.microsoft.com/office/drawing/2014/main" id="{4CFFD7FF-AE1B-4C5A-8251-9E058647C227}"/>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8">
              <a:extLst>
                <a:ext uri="{FF2B5EF4-FFF2-40B4-BE49-F238E27FC236}">
                  <a16:creationId xmlns:a16="http://schemas.microsoft.com/office/drawing/2014/main" id="{BF22A2E4-9761-4205-95D0-8D97F68CC2D1}"/>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9">
              <a:extLst>
                <a:ext uri="{FF2B5EF4-FFF2-40B4-BE49-F238E27FC236}">
                  <a16:creationId xmlns:a16="http://schemas.microsoft.com/office/drawing/2014/main" id="{062126D0-DE76-40FD-B846-5F87B56A6DCD}"/>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00">
              <a:extLst>
                <a:ext uri="{FF2B5EF4-FFF2-40B4-BE49-F238E27FC236}">
                  <a16:creationId xmlns:a16="http://schemas.microsoft.com/office/drawing/2014/main" id="{007FB52F-069F-48E0-8699-B75AE5C0055E}"/>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01">
              <a:extLst>
                <a:ext uri="{FF2B5EF4-FFF2-40B4-BE49-F238E27FC236}">
                  <a16:creationId xmlns:a16="http://schemas.microsoft.com/office/drawing/2014/main" id="{6F41466A-9443-41AD-B0FC-463CDD31978A}"/>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02">
              <a:extLst>
                <a:ext uri="{FF2B5EF4-FFF2-40B4-BE49-F238E27FC236}">
                  <a16:creationId xmlns:a16="http://schemas.microsoft.com/office/drawing/2014/main" id="{C3FF89D7-F5EE-4F1A-A25A-BF37045E1FE8}"/>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03">
              <a:extLst>
                <a:ext uri="{FF2B5EF4-FFF2-40B4-BE49-F238E27FC236}">
                  <a16:creationId xmlns:a16="http://schemas.microsoft.com/office/drawing/2014/main" id="{47ABF718-8176-4C46-8FD2-79D167AA3AD3}"/>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4">
              <a:extLst>
                <a:ext uri="{FF2B5EF4-FFF2-40B4-BE49-F238E27FC236}">
                  <a16:creationId xmlns:a16="http://schemas.microsoft.com/office/drawing/2014/main" id="{1238F146-8256-4E78-8D0C-E6B04846F1D0}"/>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05">
              <a:extLst>
                <a:ext uri="{FF2B5EF4-FFF2-40B4-BE49-F238E27FC236}">
                  <a16:creationId xmlns:a16="http://schemas.microsoft.com/office/drawing/2014/main" id="{9358AB3C-003B-4D8B-AFE3-F337B9831ACA}"/>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645CF4B2-BCFF-44A3-9059-1B5C51BC5AB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7">
              <a:extLst>
                <a:ext uri="{FF2B5EF4-FFF2-40B4-BE49-F238E27FC236}">
                  <a16:creationId xmlns:a16="http://schemas.microsoft.com/office/drawing/2014/main" id="{5EB045E3-2E6A-4FBE-BF63-EA4B88794B88}"/>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51" name="Straight Connector 50">
            <a:extLst>
              <a:ext uri="{FF2B5EF4-FFF2-40B4-BE49-F238E27FC236}">
                <a16:creationId xmlns:a16="http://schemas.microsoft.com/office/drawing/2014/main" id="{7916A75D-610F-3846-A402-B0F0835B840C}"/>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52" name="Slide Number Placeholder 5">
            <a:extLst>
              <a:ext uri="{FF2B5EF4-FFF2-40B4-BE49-F238E27FC236}">
                <a16:creationId xmlns:a16="http://schemas.microsoft.com/office/drawing/2014/main" id="{0ABCB575-87AC-2649-9FDC-8DE40D5A15B1}"/>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89A3E00-3939-4C66-A9B5-082EB40C359E}"/>
              </a:ext>
            </a:extLst>
          </p:cNvPr>
          <p:cNvSpPr/>
          <p:nvPr userDrawn="1"/>
        </p:nvSpPr>
        <p:spPr>
          <a:xfrm>
            <a:off x="7100047" y="6415802"/>
            <a:ext cx="59546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19555607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Layout_Bl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5CAFC553-E46C-4504-86EC-E5036F375B71}"/>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29D6AE0-FEE7-4383-9904-EE06AB7D21CB}"/>
              </a:ext>
            </a:extLst>
          </p:cNvPr>
          <p:cNvGrpSpPr/>
          <p:nvPr userDrawn="1"/>
        </p:nvGrpSpPr>
        <p:grpSpPr>
          <a:xfrm>
            <a:off x="862912" y="6316626"/>
            <a:ext cx="1327184" cy="316696"/>
            <a:chOff x="2944813" y="2309813"/>
            <a:chExt cx="1290638" cy="307975"/>
          </a:xfrm>
          <a:solidFill>
            <a:schemeClr val="bg1"/>
          </a:solidFill>
        </p:grpSpPr>
        <p:sp>
          <p:nvSpPr>
            <p:cNvPr id="10" name="Freeform 69">
              <a:extLst>
                <a:ext uri="{FF2B5EF4-FFF2-40B4-BE49-F238E27FC236}">
                  <a16:creationId xmlns:a16="http://schemas.microsoft.com/office/drawing/2014/main" id="{5A639DB7-9BCA-46C6-886F-0F88DFC18B0A}"/>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0">
              <a:extLst>
                <a:ext uri="{FF2B5EF4-FFF2-40B4-BE49-F238E27FC236}">
                  <a16:creationId xmlns:a16="http://schemas.microsoft.com/office/drawing/2014/main" id="{EEC7AED0-087F-4C67-AF47-BBA96E561E5F}"/>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1">
              <a:extLst>
                <a:ext uri="{FF2B5EF4-FFF2-40B4-BE49-F238E27FC236}">
                  <a16:creationId xmlns:a16="http://schemas.microsoft.com/office/drawing/2014/main" id="{413EF5E0-FBF3-4A8A-9F61-F0665E41B994}"/>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2">
              <a:extLst>
                <a:ext uri="{FF2B5EF4-FFF2-40B4-BE49-F238E27FC236}">
                  <a16:creationId xmlns:a16="http://schemas.microsoft.com/office/drawing/2014/main" id="{6F9F8138-8919-48A1-91C2-0FA3945DE8E6}"/>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3">
              <a:extLst>
                <a:ext uri="{FF2B5EF4-FFF2-40B4-BE49-F238E27FC236}">
                  <a16:creationId xmlns:a16="http://schemas.microsoft.com/office/drawing/2014/main" id="{7BBB769E-DAE7-42CD-BA06-F52ED38C5393}"/>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4">
              <a:extLst>
                <a:ext uri="{FF2B5EF4-FFF2-40B4-BE49-F238E27FC236}">
                  <a16:creationId xmlns:a16="http://schemas.microsoft.com/office/drawing/2014/main" id="{8EBC6171-1BD4-4A73-9BFE-7255FD6E8ED5}"/>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5">
              <a:extLst>
                <a:ext uri="{FF2B5EF4-FFF2-40B4-BE49-F238E27FC236}">
                  <a16:creationId xmlns:a16="http://schemas.microsoft.com/office/drawing/2014/main" id="{E8D64758-C4A9-47A4-903E-418EC9A9E7F7}"/>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76">
              <a:extLst>
                <a:ext uri="{FF2B5EF4-FFF2-40B4-BE49-F238E27FC236}">
                  <a16:creationId xmlns:a16="http://schemas.microsoft.com/office/drawing/2014/main" id="{4705B9FE-5203-419D-86FD-85638ADBC43E}"/>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7">
              <a:extLst>
                <a:ext uri="{FF2B5EF4-FFF2-40B4-BE49-F238E27FC236}">
                  <a16:creationId xmlns:a16="http://schemas.microsoft.com/office/drawing/2014/main" id="{2B52F3F9-0561-4F32-8D03-FA9E853C188C}"/>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8">
              <a:extLst>
                <a:ext uri="{FF2B5EF4-FFF2-40B4-BE49-F238E27FC236}">
                  <a16:creationId xmlns:a16="http://schemas.microsoft.com/office/drawing/2014/main" id="{4692FF93-21B2-45DB-BEA6-F1477DE69EB9}"/>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9">
              <a:extLst>
                <a:ext uri="{FF2B5EF4-FFF2-40B4-BE49-F238E27FC236}">
                  <a16:creationId xmlns:a16="http://schemas.microsoft.com/office/drawing/2014/main" id="{FC08AB0C-2B84-4C8D-AA58-F6E78514B5B4}"/>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80">
              <a:extLst>
                <a:ext uri="{FF2B5EF4-FFF2-40B4-BE49-F238E27FC236}">
                  <a16:creationId xmlns:a16="http://schemas.microsoft.com/office/drawing/2014/main" id="{1252B4B6-9F81-4A1E-B227-748BB4736CAD}"/>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1">
              <a:extLst>
                <a:ext uri="{FF2B5EF4-FFF2-40B4-BE49-F238E27FC236}">
                  <a16:creationId xmlns:a16="http://schemas.microsoft.com/office/drawing/2014/main" id="{456D5CB6-2168-4BFF-BE7A-01787BCE0F2A}"/>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82">
              <a:extLst>
                <a:ext uri="{FF2B5EF4-FFF2-40B4-BE49-F238E27FC236}">
                  <a16:creationId xmlns:a16="http://schemas.microsoft.com/office/drawing/2014/main" id="{602DFFD7-BC51-45B6-8AC8-2C7764E4FBD1}"/>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3">
              <a:extLst>
                <a:ext uri="{FF2B5EF4-FFF2-40B4-BE49-F238E27FC236}">
                  <a16:creationId xmlns:a16="http://schemas.microsoft.com/office/drawing/2014/main" id="{9F41AA91-0DE6-4B9A-9883-EB85FC229A66}"/>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84">
              <a:extLst>
                <a:ext uri="{FF2B5EF4-FFF2-40B4-BE49-F238E27FC236}">
                  <a16:creationId xmlns:a16="http://schemas.microsoft.com/office/drawing/2014/main" id="{0B2203E3-A876-4E48-ABBA-8F3DB377FF80}"/>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5">
              <a:extLst>
                <a:ext uri="{FF2B5EF4-FFF2-40B4-BE49-F238E27FC236}">
                  <a16:creationId xmlns:a16="http://schemas.microsoft.com/office/drawing/2014/main" id="{F000E802-2D15-480F-AB18-B825D84D8CBD}"/>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86">
              <a:extLst>
                <a:ext uri="{FF2B5EF4-FFF2-40B4-BE49-F238E27FC236}">
                  <a16:creationId xmlns:a16="http://schemas.microsoft.com/office/drawing/2014/main" id="{5A81139C-4DB1-497B-B772-3F5E83FC2FAB}"/>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7">
              <a:extLst>
                <a:ext uri="{FF2B5EF4-FFF2-40B4-BE49-F238E27FC236}">
                  <a16:creationId xmlns:a16="http://schemas.microsoft.com/office/drawing/2014/main" id="{36FA0FA6-4B8B-4AD7-8EF0-91CC87544E3F}"/>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8">
              <a:extLst>
                <a:ext uri="{FF2B5EF4-FFF2-40B4-BE49-F238E27FC236}">
                  <a16:creationId xmlns:a16="http://schemas.microsoft.com/office/drawing/2014/main" id="{8DDAF86B-9529-4268-872C-461E25358311}"/>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B47BF7AC-8531-4950-BACE-4C746E454DBF}"/>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90">
              <a:extLst>
                <a:ext uri="{FF2B5EF4-FFF2-40B4-BE49-F238E27FC236}">
                  <a16:creationId xmlns:a16="http://schemas.microsoft.com/office/drawing/2014/main" id="{D9A6A7FF-2451-4FEE-A762-7E2AF89A68B7}"/>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91">
              <a:extLst>
                <a:ext uri="{FF2B5EF4-FFF2-40B4-BE49-F238E27FC236}">
                  <a16:creationId xmlns:a16="http://schemas.microsoft.com/office/drawing/2014/main" id="{F6B19C4D-C57E-4BCC-B372-23EDE645C484}"/>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92">
              <a:extLst>
                <a:ext uri="{FF2B5EF4-FFF2-40B4-BE49-F238E27FC236}">
                  <a16:creationId xmlns:a16="http://schemas.microsoft.com/office/drawing/2014/main" id="{3BC62961-A322-4F8B-8F2E-400F4C59903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93">
              <a:extLst>
                <a:ext uri="{FF2B5EF4-FFF2-40B4-BE49-F238E27FC236}">
                  <a16:creationId xmlns:a16="http://schemas.microsoft.com/office/drawing/2014/main" id="{27F8E996-7982-48CE-B1AB-5D4BB6DEBE77}"/>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94">
              <a:extLst>
                <a:ext uri="{FF2B5EF4-FFF2-40B4-BE49-F238E27FC236}">
                  <a16:creationId xmlns:a16="http://schemas.microsoft.com/office/drawing/2014/main" id="{A6E56DEB-A96D-4FDB-A2A0-0C64EAECF4EC}"/>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95">
              <a:extLst>
                <a:ext uri="{FF2B5EF4-FFF2-40B4-BE49-F238E27FC236}">
                  <a16:creationId xmlns:a16="http://schemas.microsoft.com/office/drawing/2014/main" id="{3F8F814D-F1D3-4A60-8428-B1C47E3E7412}"/>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96">
              <a:extLst>
                <a:ext uri="{FF2B5EF4-FFF2-40B4-BE49-F238E27FC236}">
                  <a16:creationId xmlns:a16="http://schemas.microsoft.com/office/drawing/2014/main" id="{089F00CF-6B16-4DC4-A694-430C6B423761}"/>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7">
              <a:extLst>
                <a:ext uri="{FF2B5EF4-FFF2-40B4-BE49-F238E27FC236}">
                  <a16:creationId xmlns:a16="http://schemas.microsoft.com/office/drawing/2014/main" id="{823B7750-EFD3-43A8-9EC3-B6FBB46ED827}"/>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8">
              <a:extLst>
                <a:ext uri="{FF2B5EF4-FFF2-40B4-BE49-F238E27FC236}">
                  <a16:creationId xmlns:a16="http://schemas.microsoft.com/office/drawing/2014/main" id="{B0DC7B68-1915-430E-9BEA-40797F82A159}"/>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9">
              <a:extLst>
                <a:ext uri="{FF2B5EF4-FFF2-40B4-BE49-F238E27FC236}">
                  <a16:creationId xmlns:a16="http://schemas.microsoft.com/office/drawing/2014/main" id="{BCF6E774-1967-40DA-A8BF-0702E3425B42}"/>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00">
              <a:extLst>
                <a:ext uri="{FF2B5EF4-FFF2-40B4-BE49-F238E27FC236}">
                  <a16:creationId xmlns:a16="http://schemas.microsoft.com/office/drawing/2014/main" id="{B0D4E56A-C805-4E88-8FFD-CB4954764CA0}"/>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01">
              <a:extLst>
                <a:ext uri="{FF2B5EF4-FFF2-40B4-BE49-F238E27FC236}">
                  <a16:creationId xmlns:a16="http://schemas.microsoft.com/office/drawing/2014/main" id="{373B18D1-D72C-4E54-A0B9-80EB817E9F12}"/>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02">
              <a:extLst>
                <a:ext uri="{FF2B5EF4-FFF2-40B4-BE49-F238E27FC236}">
                  <a16:creationId xmlns:a16="http://schemas.microsoft.com/office/drawing/2014/main" id="{A85BA30C-8179-431B-9ED8-A2679F1D1BA0}"/>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03">
              <a:extLst>
                <a:ext uri="{FF2B5EF4-FFF2-40B4-BE49-F238E27FC236}">
                  <a16:creationId xmlns:a16="http://schemas.microsoft.com/office/drawing/2014/main" id="{9A8CD950-E3A1-487C-9798-E37A04FE0BC4}"/>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04">
              <a:extLst>
                <a:ext uri="{FF2B5EF4-FFF2-40B4-BE49-F238E27FC236}">
                  <a16:creationId xmlns:a16="http://schemas.microsoft.com/office/drawing/2014/main" id="{089B23D0-44D7-4BF7-A487-0873CF075CA0}"/>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5">
              <a:extLst>
                <a:ext uri="{FF2B5EF4-FFF2-40B4-BE49-F238E27FC236}">
                  <a16:creationId xmlns:a16="http://schemas.microsoft.com/office/drawing/2014/main" id="{311D954D-2442-4CD2-9603-10AB07F0546D}"/>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06">
              <a:extLst>
                <a:ext uri="{FF2B5EF4-FFF2-40B4-BE49-F238E27FC236}">
                  <a16:creationId xmlns:a16="http://schemas.microsoft.com/office/drawing/2014/main" id="{DE63627B-40C7-496C-92BB-F5625B41869A}"/>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7">
              <a:extLst>
                <a:ext uri="{FF2B5EF4-FFF2-40B4-BE49-F238E27FC236}">
                  <a16:creationId xmlns:a16="http://schemas.microsoft.com/office/drawing/2014/main" id="{71C9187E-B203-4769-99BA-2BA84D4258BF}"/>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50" name="Straight Connector 49">
            <a:extLst>
              <a:ext uri="{FF2B5EF4-FFF2-40B4-BE49-F238E27FC236}">
                <a16:creationId xmlns:a16="http://schemas.microsoft.com/office/drawing/2014/main" id="{DAFBE649-CCBC-504C-A161-97CCD1D9A625}"/>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51" name="Slide Number Placeholder 5">
            <a:extLst>
              <a:ext uri="{FF2B5EF4-FFF2-40B4-BE49-F238E27FC236}">
                <a16:creationId xmlns:a16="http://schemas.microsoft.com/office/drawing/2014/main" id="{79C4B945-50F7-D340-B067-339A8F51A624}"/>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060B8CE4-1082-4C53-8465-B16F37F61FFD}"/>
              </a:ext>
            </a:extLst>
          </p:cNvPr>
          <p:cNvSpPr/>
          <p:nvPr userDrawn="1"/>
        </p:nvSpPr>
        <p:spPr>
          <a:xfrm>
            <a:off x="7100047" y="6415802"/>
            <a:ext cx="59546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14457587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Images_Black">
    <p:spTree>
      <p:nvGrpSpPr>
        <p:cNvPr id="1" name=""/>
        <p:cNvGrpSpPr/>
        <p:nvPr/>
      </p:nvGrpSpPr>
      <p:grpSpPr>
        <a:xfrm>
          <a:off x="0" y="0"/>
          <a:ext cx="0" cy="0"/>
          <a:chOff x="0" y="0"/>
          <a:chExt cx="0" cy="0"/>
        </a:xfrm>
      </p:grpSpPr>
      <p:sp>
        <p:nvSpPr>
          <p:cNvPr id="59" name="Picture Placeholder 3">
            <a:extLst>
              <a:ext uri="{FF2B5EF4-FFF2-40B4-BE49-F238E27FC236}">
                <a16:creationId xmlns:a16="http://schemas.microsoft.com/office/drawing/2014/main" id="{31A469D6-E1BC-4523-8F69-1AF8B7D1EF88}"/>
              </a:ext>
            </a:extLst>
          </p:cNvPr>
          <p:cNvSpPr>
            <a:spLocks noGrp="1"/>
          </p:cNvSpPr>
          <p:nvPr>
            <p:ph type="pic" sz="quarter" idx="18"/>
          </p:nvPr>
        </p:nvSpPr>
        <p:spPr>
          <a:xfrm>
            <a:off x="828675" y="1825625"/>
            <a:ext cx="5181600" cy="3770313"/>
          </a:xfrm>
        </p:spPr>
        <p:txBody>
          <a:bodyPr/>
          <a:lstStyle>
            <a:lvl1pPr>
              <a:defRPr>
                <a:gradFill>
                  <a:gsLst>
                    <a:gs pos="0">
                      <a:schemeClr val="bg1"/>
                    </a:gs>
                    <a:gs pos="100000">
                      <a:schemeClr val="bg1"/>
                    </a:gs>
                  </a:gsLst>
                  <a:lin ang="5400000" scaled="1"/>
                </a:gradFill>
              </a:defRPr>
            </a:lvl1pPr>
          </a:lstStyle>
          <a:p>
            <a:r>
              <a:rPr lang="en-US"/>
              <a:t>Click icon to add picture</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gradFill>
                  <a:gsLst>
                    <a:gs pos="0">
                      <a:schemeClr val="bg1"/>
                    </a:gs>
                    <a:gs pos="100000">
                      <a:schemeClr val="bg1"/>
                    </a:gs>
                  </a:gsLst>
                  <a:lin ang="5400000" scaled="1"/>
                </a:gradFill>
              </a:defRPr>
            </a:lvl1pPr>
          </a:lstStyle>
          <a:p>
            <a:r>
              <a:rPr lang="en-US"/>
              <a:t>Sample Slide</a:t>
            </a:r>
          </a:p>
        </p:txBody>
      </p:sp>
      <p:sp>
        <p:nvSpPr>
          <p:cNvPr id="8" name="Rectangle 7">
            <a:extLst>
              <a:ext uri="{FF2B5EF4-FFF2-40B4-BE49-F238E27FC236}">
                <a16:creationId xmlns:a16="http://schemas.microsoft.com/office/drawing/2014/main" id="{85F00E41-46DE-450E-85DE-AA76A30A2EE5}"/>
              </a:ext>
            </a:extLst>
          </p:cNvPr>
          <p:cNvSpPr/>
          <p:nvPr userDrawn="1"/>
        </p:nvSpPr>
        <p:spPr>
          <a:xfrm>
            <a:off x="0" y="0"/>
            <a:ext cx="270588" cy="6858000"/>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B069FAA-05B3-45AC-812C-007FECB1850C}"/>
              </a:ext>
            </a:extLst>
          </p:cNvPr>
          <p:cNvSpPr/>
          <p:nvPr userDrawn="1"/>
        </p:nvSpPr>
        <p:spPr>
          <a:xfrm>
            <a:off x="775856" y="6192982"/>
            <a:ext cx="1455805" cy="522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7943CBD-B2A9-4966-ACA5-E9053F395B2B}"/>
              </a:ext>
            </a:extLst>
          </p:cNvPr>
          <p:cNvGrpSpPr/>
          <p:nvPr userDrawn="1"/>
        </p:nvGrpSpPr>
        <p:grpSpPr>
          <a:xfrm>
            <a:off x="862912" y="6316626"/>
            <a:ext cx="1327184" cy="316696"/>
            <a:chOff x="2944813" y="2309813"/>
            <a:chExt cx="1290638" cy="307975"/>
          </a:xfrm>
          <a:solidFill>
            <a:schemeClr val="bg1"/>
          </a:solidFill>
        </p:grpSpPr>
        <p:sp>
          <p:nvSpPr>
            <p:cNvPr id="13" name="Freeform 69">
              <a:extLst>
                <a:ext uri="{FF2B5EF4-FFF2-40B4-BE49-F238E27FC236}">
                  <a16:creationId xmlns:a16="http://schemas.microsoft.com/office/drawing/2014/main" id="{D85904D3-B093-41E7-874B-C592F37AC2EA}"/>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0">
              <a:extLst>
                <a:ext uri="{FF2B5EF4-FFF2-40B4-BE49-F238E27FC236}">
                  <a16:creationId xmlns:a16="http://schemas.microsoft.com/office/drawing/2014/main" id="{6088409E-5DC3-438F-A6A6-8EDF2DD5A6AD}"/>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71">
              <a:extLst>
                <a:ext uri="{FF2B5EF4-FFF2-40B4-BE49-F238E27FC236}">
                  <a16:creationId xmlns:a16="http://schemas.microsoft.com/office/drawing/2014/main" id="{00662504-05B4-47C4-BE85-E9B8DBDFB378}"/>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72">
              <a:extLst>
                <a:ext uri="{FF2B5EF4-FFF2-40B4-BE49-F238E27FC236}">
                  <a16:creationId xmlns:a16="http://schemas.microsoft.com/office/drawing/2014/main" id="{0E364EE1-B48D-4D85-A465-A8BEA32211AA}"/>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3">
              <a:extLst>
                <a:ext uri="{FF2B5EF4-FFF2-40B4-BE49-F238E27FC236}">
                  <a16:creationId xmlns:a16="http://schemas.microsoft.com/office/drawing/2014/main" id="{C3C26F9E-970A-4433-A590-E1C5C7CB58C1}"/>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74">
              <a:extLst>
                <a:ext uri="{FF2B5EF4-FFF2-40B4-BE49-F238E27FC236}">
                  <a16:creationId xmlns:a16="http://schemas.microsoft.com/office/drawing/2014/main" id="{7FE7203E-918F-4E0F-89B8-C36573BD528C}"/>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5">
              <a:extLst>
                <a:ext uri="{FF2B5EF4-FFF2-40B4-BE49-F238E27FC236}">
                  <a16:creationId xmlns:a16="http://schemas.microsoft.com/office/drawing/2014/main" id="{B8FC7113-7E2F-4673-95E0-EE31B55F46F5}"/>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6">
              <a:extLst>
                <a:ext uri="{FF2B5EF4-FFF2-40B4-BE49-F238E27FC236}">
                  <a16:creationId xmlns:a16="http://schemas.microsoft.com/office/drawing/2014/main" id="{9B1E8BDF-BC3A-47BE-9ED6-67CD8D1E1D53}"/>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7">
              <a:extLst>
                <a:ext uri="{FF2B5EF4-FFF2-40B4-BE49-F238E27FC236}">
                  <a16:creationId xmlns:a16="http://schemas.microsoft.com/office/drawing/2014/main" id="{5ABF5890-FA6B-49D5-AB84-636B7B0F1DDA}"/>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4F754BCE-0FB4-4571-87AF-1D50EA5431D0}"/>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7B143973-CD5E-49F2-B1A0-045F264BF0E7}"/>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5AA7F6EA-C5F1-4BB4-91FC-B8F95C1D0A3F}"/>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89493EF7-BB24-4967-AA18-954129874093}"/>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2024EA76-8B2B-4DB8-A00E-E9D60200E6E3}"/>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1ABD16B2-E943-41FA-AF69-43AB40E54C4D}"/>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B264D4C6-19BF-456E-ACF9-6D67E5AA3FA7}"/>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5">
              <a:extLst>
                <a:ext uri="{FF2B5EF4-FFF2-40B4-BE49-F238E27FC236}">
                  <a16:creationId xmlns:a16="http://schemas.microsoft.com/office/drawing/2014/main" id="{47B8072A-26A7-46B9-97FC-47375157413C}"/>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6">
              <a:extLst>
                <a:ext uri="{FF2B5EF4-FFF2-40B4-BE49-F238E27FC236}">
                  <a16:creationId xmlns:a16="http://schemas.microsoft.com/office/drawing/2014/main" id="{B8E63358-3C90-4466-BC2C-7C2B5FBC87F5}"/>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7">
              <a:extLst>
                <a:ext uri="{FF2B5EF4-FFF2-40B4-BE49-F238E27FC236}">
                  <a16:creationId xmlns:a16="http://schemas.microsoft.com/office/drawing/2014/main" id="{BA572CFC-FE81-4B83-B503-1E519A05D0D5}"/>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88">
              <a:extLst>
                <a:ext uri="{FF2B5EF4-FFF2-40B4-BE49-F238E27FC236}">
                  <a16:creationId xmlns:a16="http://schemas.microsoft.com/office/drawing/2014/main" id="{D31BD59C-2CBD-4184-9FBA-9E62306ADA24}"/>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89">
              <a:extLst>
                <a:ext uri="{FF2B5EF4-FFF2-40B4-BE49-F238E27FC236}">
                  <a16:creationId xmlns:a16="http://schemas.microsoft.com/office/drawing/2014/main" id="{CB1DDAC2-D978-4A67-B981-8645E87240E6}"/>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0">
              <a:extLst>
                <a:ext uri="{FF2B5EF4-FFF2-40B4-BE49-F238E27FC236}">
                  <a16:creationId xmlns:a16="http://schemas.microsoft.com/office/drawing/2014/main" id="{2826BE62-200F-444C-81D9-48559A8D8165}"/>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1">
              <a:extLst>
                <a:ext uri="{FF2B5EF4-FFF2-40B4-BE49-F238E27FC236}">
                  <a16:creationId xmlns:a16="http://schemas.microsoft.com/office/drawing/2014/main" id="{560B9055-EB48-4566-A9C7-DE43BCE454F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2">
              <a:extLst>
                <a:ext uri="{FF2B5EF4-FFF2-40B4-BE49-F238E27FC236}">
                  <a16:creationId xmlns:a16="http://schemas.microsoft.com/office/drawing/2014/main" id="{23C2B384-7258-493D-B810-B7CD6809948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3">
              <a:extLst>
                <a:ext uri="{FF2B5EF4-FFF2-40B4-BE49-F238E27FC236}">
                  <a16:creationId xmlns:a16="http://schemas.microsoft.com/office/drawing/2014/main" id="{13A2BEED-8B92-4DAA-8544-AAAEC36627DA}"/>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94">
              <a:extLst>
                <a:ext uri="{FF2B5EF4-FFF2-40B4-BE49-F238E27FC236}">
                  <a16:creationId xmlns:a16="http://schemas.microsoft.com/office/drawing/2014/main" id="{4B3A06E7-D336-4B0F-8503-19ADA1CEC4B5}"/>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95">
              <a:extLst>
                <a:ext uri="{FF2B5EF4-FFF2-40B4-BE49-F238E27FC236}">
                  <a16:creationId xmlns:a16="http://schemas.microsoft.com/office/drawing/2014/main" id="{F555710F-2788-4E54-8FF2-80358C967F9A}"/>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96">
              <a:extLst>
                <a:ext uri="{FF2B5EF4-FFF2-40B4-BE49-F238E27FC236}">
                  <a16:creationId xmlns:a16="http://schemas.microsoft.com/office/drawing/2014/main" id="{70A70E35-962C-48B2-8150-E77D0249A4A8}"/>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7">
              <a:extLst>
                <a:ext uri="{FF2B5EF4-FFF2-40B4-BE49-F238E27FC236}">
                  <a16:creationId xmlns:a16="http://schemas.microsoft.com/office/drawing/2014/main" id="{FCDA3DAC-0C02-40C7-9241-80034714A10C}"/>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8">
              <a:extLst>
                <a:ext uri="{FF2B5EF4-FFF2-40B4-BE49-F238E27FC236}">
                  <a16:creationId xmlns:a16="http://schemas.microsoft.com/office/drawing/2014/main" id="{4DC0C65F-673F-4FE1-870B-7DACB4BC8582}"/>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9">
              <a:extLst>
                <a:ext uri="{FF2B5EF4-FFF2-40B4-BE49-F238E27FC236}">
                  <a16:creationId xmlns:a16="http://schemas.microsoft.com/office/drawing/2014/main" id="{368F73E4-71A3-4345-B9D1-9BD01CDD4EE3}"/>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0">
              <a:extLst>
                <a:ext uri="{FF2B5EF4-FFF2-40B4-BE49-F238E27FC236}">
                  <a16:creationId xmlns:a16="http://schemas.microsoft.com/office/drawing/2014/main" id="{81FE4127-559A-4BED-9E87-97A67DD1325E}"/>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01">
              <a:extLst>
                <a:ext uri="{FF2B5EF4-FFF2-40B4-BE49-F238E27FC236}">
                  <a16:creationId xmlns:a16="http://schemas.microsoft.com/office/drawing/2014/main" id="{00731389-6E0F-4BB2-B48B-49277E9DFEB1}"/>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2">
              <a:extLst>
                <a:ext uri="{FF2B5EF4-FFF2-40B4-BE49-F238E27FC236}">
                  <a16:creationId xmlns:a16="http://schemas.microsoft.com/office/drawing/2014/main" id="{65C74242-D7D7-4CD4-933E-D5F8C72FDB1D}"/>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3">
              <a:extLst>
                <a:ext uri="{FF2B5EF4-FFF2-40B4-BE49-F238E27FC236}">
                  <a16:creationId xmlns:a16="http://schemas.microsoft.com/office/drawing/2014/main" id="{3A5F3D88-C4EC-477A-BB47-772DB733599A}"/>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4">
              <a:extLst>
                <a:ext uri="{FF2B5EF4-FFF2-40B4-BE49-F238E27FC236}">
                  <a16:creationId xmlns:a16="http://schemas.microsoft.com/office/drawing/2014/main" id="{313B2963-9302-4FBB-B695-9BC727A41E83}"/>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5">
              <a:extLst>
                <a:ext uri="{FF2B5EF4-FFF2-40B4-BE49-F238E27FC236}">
                  <a16:creationId xmlns:a16="http://schemas.microsoft.com/office/drawing/2014/main" id="{D508349F-8FB2-4F86-B7CF-7C6BF81ED31E}"/>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6">
              <a:extLst>
                <a:ext uri="{FF2B5EF4-FFF2-40B4-BE49-F238E27FC236}">
                  <a16:creationId xmlns:a16="http://schemas.microsoft.com/office/drawing/2014/main" id="{A857D174-21EA-4274-91FD-DC883F1C0A2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7">
              <a:extLst>
                <a:ext uri="{FF2B5EF4-FFF2-40B4-BE49-F238E27FC236}">
                  <a16:creationId xmlns:a16="http://schemas.microsoft.com/office/drawing/2014/main" id="{1ABD7753-57B1-4F31-B404-44E34620877A}"/>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Text Placeholder 20">
            <a:extLst>
              <a:ext uri="{FF2B5EF4-FFF2-40B4-BE49-F238E27FC236}">
                <a16:creationId xmlns:a16="http://schemas.microsoft.com/office/drawing/2014/main" id="{12789E70-9A77-40DA-8D89-D261434D1D2D}"/>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chemeClr val="bg1"/>
                    </a:gs>
                    <a:gs pos="100000">
                      <a:schemeClr val="bg1"/>
                    </a:gs>
                  </a:gsLst>
                  <a:lin ang="5400000" scaled="1"/>
                </a:gradFill>
              </a:defRPr>
            </a:lvl1pPr>
          </a:lstStyle>
          <a:p>
            <a:pPr lvl="0"/>
            <a:r>
              <a:rPr lang="en-US"/>
              <a:t>This is caption text for above photo/graphic</a:t>
            </a:r>
          </a:p>
        </p:txBody>
      </p:sp>
      <p:sp>
        <p:nvSpPr>
          <p:cNvPr id="58" name="Picture Placeholder 3">
            <a:extLst>
              <a:ext uri="{FF2B5EF4-FFF2-40B4-BE49-F238E27FC236}">
                <a16:creationId xmlns:a16="http://schemas.microsoft.com/office/drawing/2014/main" id="{22E42D24-48CC-4A9F-8D22-3BA0BC9ABE0C}"/>
              </a:ext>
            </a:extLst>
          </p:cNvPr>
          <p:cNvSpPr>
            <a:spLocks noGrp="1"/>
          </p:cNvSpPr>
          <p:nvPr>
            <p:ph type="pic" sz="quarter" idx="16"/>
          </p:nvPr>
        </p:nvSpPr>
        <p:spPr>
          <a:xfrm>
            <a:off x="6181725" y="1825625"/>
            <a:ext cx="5181600" cy="3770313"/>
          </a:xfrm>
        </p:spPr>
        <p:txBody>
          <a:bodyPr/>
          <a:lstStyle>
            <a:lvl1pPr>
              <a:defRPr>
                <a:gradFill>
                  <a:gsLst>
                    <a:gs pos="0">
                      <a:schemeClr val="bg1"/>
                    </a:gs>
                    <a:gs pos="100000">
                      <a:schemeClr val="bg1"/>
                    </a:gs>
                  </a:gsLst>
                  <a:lin ang="5400000" scaled="1"/>
                </a:gradFill>
              </a:defRPr>
            </a:lvl1pPr>
          </a:lstStyle>
          <a:p>
            <a:r>
              <a:rPr lang="en-US"/>
              <a:t>Click icon to add picture</a:t>
            </a:r>
          </a:p>
        </p:txBody>
      </p:sp>
      <p:sp>
        <p:nvSpPr>
          <p:cNvPr id="56" name="Text Placeholder 20">
            <a:extLst>
              <a:ext uri="{FF2B5EF4-FFF2-40B4-BE49-F238E27FC236}">
                <a16:creationId xmlns:a16="http://schemas.microsoft.com/office/drawing/2014/main" id="{817AFB43-3FB4-459B-845E-05E7C7E8EBB9}"/>
              </a:ext>
            </a:extLst>
          </p:cNvPr>
          <p:cNvSpPr>
            <a:spLocks noGrp="1"/>
          </p:cNvSpPr>
          <p:nvPr>
            <p:ph type="body" sz="quarter" idx="17" hasCustomPrompt="1"/>
          </p:nvPr>
        </p:nvSpPr>
        <p:spPr>
          <a:xfrm>
            <a:off x="6181725" y="5828087"/>
            <a:ext cx="5181600" cy="348875"/>
          </a:xfrm>
        </p:spPr>
        <p:txBody>
          <a:bodyPr>
            <a:normAutofit/>
          </a:bodyPr>
          <a:lstStyle>
            <a:lvl1pPr marL="0" indent="0">
              <a:buNone/>
              <a:defRPr sz="1600" i="1">
                <a:gradFill>
                  <a:gsLst>
                    <a:gs pos="0">
                      <a:schemeClr val="bg1"/>
                    </a:gs>
                    <a:gs pos="100000">
                      <a:schemeClr val="bg1"/>
                    </a:gs>
                  </a:gsLst>
                  <a:lin ang="5400000" scaled="1"/>
                </a:gradFill>
              </a:defRPr>
            </a:lvl1pPr>
          </a:lstStyle>
          <a:p>
            <a:pPr lvl="0"/>
            <a:r>
              <a:rPr lang="en-US"/>
              <a:t>This is caption text for above photo/graphic</a:t>
            </a:r>
          </a:p>
        </p:txBody>
      </p:sp>
      <p:cxnSp>
        <p:nvCxnSpPr>
          <p:cNvPr id="61" name="Straight Connector 60">
            <a:extLst>
              <a:ext uri="{FF2B5EF4-FFF2-40B4-BE49-F238E27FC236}">
                <a16:creationId xmlns:a16="http://schemas.microsoft.com/office/drawing/2014/main" id="{A863BCDF-5836-3C41-AD60-1193E6D8F447}"/>
              </a:ext>
            </a:extLst>
          </p:cNvPr>
          <p:cNvCxnSpPr>
            <a:cxnSpLocks/>
          </p:cNvCxnSpPr>
          <p:nvPr userDrawn="1"/>
        </p:nvCxnSpPr>
        <p:spPr>
          <a:xfrm>
            <a:off x="2298700" y="6391275"/>
            <a:ext cx="9073387" cy="0"/>
          </a:xfrm>
          <a:prstGeom prst="line">
            <a:avLst/>
          </a:prstGeom>
          <a:noFill/>
          <a:ln w="15875" cap="flat" cmpd="sng" algn="ctr">
            <a:solidFill>
              <a:sysClr val="window" lastClr="FFFFFF"/>
            </a:solidFill>
            <a:prstDash val="solid"/>
            <a:miter lim="800000"/>
          </a:ln>
          <a:effectLst/>
        </p:spPr>
      </p:cxnSp>
      <p:sp>
        <p:nvSpPr>
          <p:cNvPr id="62" name="Slide Number Placeholder 5">
            <a:extLst>
              <a:ext uri="{FF2B5EF4-FFF2-40B4-BE49-F238E27FC236}">
                <a16:creationId xmlns:a16="http://schemas.microsoft.com/office/drawing/2014/main" id="{6D13B94D-4393-8B4F-BD05-7C8629BCDA65}"/>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gradFill>
                  <a:gsLst>
                    <a:gs pos="0">
                      <a:prstClr val="white"/>
                    </a:gs>
                    <a:gs pos="100000">
                      <a:prstClr val="white"/>
                    </a:gs>
                  </a:gsLst>
                  <a:lin ang="5400000" scaled="1"/>
                </a:gra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3448E38A-12AA-48F6-896B-AF6F67C2B724}"/>
              </a:ext>
            </a:extLst>
          </p:cNvPr>
          <p:cNvSpPr/>
          <p:nvPr userDrawn="1"/>
        </p:nvSpPr>
        <p:spPr>
          <a:xfrm>
            <a:off x="7100047" y="6415802"/>
            <a:ext cx="595467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4135281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Content_Dark blue">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4FA1511-4445-4FFA-91C4-DF4D55AA02FC}"/>
              </a:ext>
            </a:extLst>
          </p:cNvPr>
          <p:cNvSpPr>
            <a:spLocks noGrp="1"/>
          </p:cNvSpPr>
          <p:nvPr>
            <p:ph sz="quarter" idx="12"/>
          </p:nvPr>
        </p:nvSpPr>
        <p:spPr>
          <a:xfrm>
            <a:off x="838201" y="1825625"/>
            <a:ext cx="10506074"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8646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Slide_Building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3732C0-5DB8-4D05-A957-5BF4128EDF91}"/>
              </a:ext>
            </a:extLst>
          </p:cNvPr>
          <p:cNvSpPr/>
          <p:nvPr userDrawn="1"/>
        </p:nvSpPr>
        <p:spPr>
          <a:xfrm>
            <a:off x="1" y="6281533"/>
            <a:ext cx="12192000" cy="576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0" name="Picture 79" descr="A picture containing outdoor, sky&#10;&#10;Description automatically generated">
            <a:extLst>
              <a:ext uri="{FF2B5EF4-FFF2-40B4-BE49-F238E27FC236}">
                <a16:creationId xmlns:a16="http://schemas.microsoft.com/office/drawing/2014/main" id="{BAAA0B6F-3A1D-4809-8616-AB3F668BD7D7}"/>
              </a:ext>
            </a:extLst>
          </p:cNvPr>
          <p:cNvPicPr>
            <a:picLocks noChangeAspect="1"/>
          </p:cNvPicPr>
          <p:nvPr userDrawn="1"/>
        </p:nvPicPr>
        <p:blipFill rotWithShape="1">
          <a:blip r:embed="rId2"/>
          <a:srcRect r="4887" b="4887"/>
          <a:stretch/>
        </p:blipFill>
        <p:spPr>
          <a:xfrm>
            <a:off x="3920727" y="677136"/>
            <a:ext cx="8271140" cy="5503728"/>
          </a:xfrm>
          <a:prstGeom prst="rect">
            <a:avLst/>
          </a:prstGeom>
        </p:spPr>
      </p:pic>
      <p:cxnSp>
        <p:nvCxnSpPr>
          <p:cNvPr id="78" name="Straight Connector 77">
            <a:extLst>
              <a:ext uri="{FF2B5EF4-FFF2-40B4-BE49-F238E27FC236}">
                <a16:creationId xmlns:a16="http://schemas.microsoft.com/office/drawing/2014/main" id="{7CF2EE08-BA80-4A22-B04D-314A24413890}"/>
              </a:ext>
            </a:extLst>
          </p:cNvPr>
          <p:cNvCxnSpPr>
            <a:cxnSpLocks/>
          </p:cNvCxnSpPr>
          <p:nvPr userDrawn="1"/>
        </p:nvCxnSpPr>
        <p:spPr>
          <a:xfrm>
            <a:off x="378808" y="2121021"/>
            <a:ext cx="677344" cy="0"/>
          </a:xfrm>
          <a:prstGeom prst="line">
            <a:avLst/>
          </a:prstGeom>
          <a:noFill/>
          <a:ln w="76200" cap="flat" cmpd="sng" algn="ctr">
            <a:solidFill>
              <a:srgbClr val="5DA7E5"/>
            </a:solidFill>
            <a:prstDash val="solid"/>
            <a:miter lim="800000"/>
          </a:ln>
          <a:effectLst/>
        </p:spPr>
      </p:cxnSp>
      <p:sp>
        <p:nvSpPr>
          <p:cNvPr id="79" name="Text Placeholder 8">
            <a:extLst>
              <a:ext uri="{FF2B5EF4-FFF2-40B4-BE49-F238E27FC236}">
                <a16:creationId xmlns:a16="http://schemas.microsoft.com/office/drawing/2014/main" id="{4F1A7F2D-172A-4B9E-A409-C53B63E33EBF}"/>
              </a:ext>
            </a:extLst>
          </p:cNvPr>
          <p:cNvSpPr>
            <a:spLocks noGrp="1"/>
          </p:cNvSpPr>
          <p:nvPr>
            <p:ph type="body" sz="quarter" idx="10" hasCustomPrompt="1"/>
          </p:nvPr>
        </p:nvSpPr>
        <p:spPr>
          <a:xfrm>
            <a:off x="368818" y="1339987"/>
            <a:ext cx="2981231" cy="412750"/>
          </a:xfrm>
        </p:spPr>
        <p:txBody>
          <a:bodyPr lIns="0" rIns="0">
            <a:noAutofit/>
          </a:bodyPr>
          <a:lstStyle>
            <a:lvl1pPr marL="0" indent="0">
              <a:buNone/>
              <a:defRPr sz="3600" b="1"/>
            </a:lvl1pPr>
          </a:lstStyle>
          <a:p>
            <a:pPr lvl="0"/>
            <a:r>
              <a:rPr lang="en-US"/>
              <a:t>THANK YOU</a:t>
            </a:r>
          </a:p>
        </p:txBody>
      </p:sp>
      <p:sp>
        <p:nvSpPr>
          <p:cNvPr id="81" name="Text Placeholder 14">
            <a:extLst>
              <a:ext uri="{FF2B5EF4-FFF2-40B4-BE49-F238E27FC236}">
                <a16:creationId xmlns:a16="http://schemas.microsoft.com/office/drawing/2014/main" id="{C6E0D366-6424-4A68-B4ED-D6849C57EA1E}"/>
              </a:ext>
            </a:extLst>
          </p:cNvPr>
          <p:cNvSpPr>
            <a:spLocks noGrp="1"/>
          </p:cNvSpPr>
          <p:nvPr>
            <p:ph type="body" sz="quarter" idx="11" hasCustomPrompt="1"/>
          </p:nvPr>
        </p:nvSpPr>
        <p:spPr>
          <a:xfrm>
            <a:off x="368818" y="2506419"/>
            <a:ext cx="2981325" cy="1427406"/>
          </a:xfrm>
        </p:spPr>
        <p:txBody>
          <a:bodyPr lIns="0" r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gradFill>
                  <a:gsLst>
                    <a:gs pos="0">
                      <a:srgbClr val="7C7D7F"/>
                    </a:gs>
                    <a:gs pos="100000">
                      <a:srgbClr val="7C7D7F"/>
                    </a:gs>
                  </a:gsLst>
                  <a:lin ang="5400000" scaled="1"/>
                </a:gra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a:solidFill>
                  <a:schemeClr val="accent2"/>
                </a:solidFill>
              </a:rPr>
              <a:t>brain-map.org</a:t>
            </a:r>
          </a:p>
          <a:p>
            <a:pPr lvl="0"/>
            <a:endParaRPr lang="en-US"/>
          </a:p>
        </p:txBody>
      </p:sp>
      <p:grpSp>
        <p:nvGrpSpPr>
          <p:cNvPr id="82" name="Group 81">
            <a:extLst>
              <a:ext uri="{FF2B5EF4-FFF2-40B4-BE49-F238E27FC236}">
                <a16:creationId xmlns:a16="http://schemas.microsoft.com/office/drawing/2014/main" id="{87A17DBC-9A58-4BA6-8C78-5E3605666869}"/>
              </a:ext>
            </a:extLst>
          </p:cNvPr>
          <p:cNvGrpSpPr/>
          <p:nvPr userDrawn="1"/>
        </p:nvGrpSpPr>
        <p:grpSpPr>
          <a:xfrm>
            <a:off x="350973" y="5308428"/>
            <a:ext cx="3246438" cy="617538"/>
            <a:chOff x="544513" y="6118226"/>
            <a:chExt cx="3246438" cy="617538"/>
          </a:xfrm>
        </p:grpSpPr>
        <p:sp>
          <p:nvSpPr>
            <p:cNvPr id="83" name="Freeform 5">
              <a:extLst>
                <a:ext uri="{FF2B5EF4-FFF2-40B4-BE49-F238E27FC236}">
                  <a16:creationId xmlns:a16="http://schemas.microsoft.com/office/drawing/2014/main" id="{AE9D93CD-5FEC-4985-8EDF-9B43EEFD5400}"/>
                </a:ext>
              </a:extLst>
            </p:cNvPr>
            <p:cNvSpPr>
              <a:spLocks/>
            </p:cNvSpPr>
            <p:nvPr userDrawn="1"/>
          </p:nvSpPr>
          <p:spPr bwMode="auto">
            <a:xfrm>
              <a:off x="1325563" y="6586539"/>
              <a:ext cx="12700"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
              <a:extLst>
                <a:ext uri="{FF2B5EF4-FFF2-40B4-BE49-F238E27FC236}">
                  <a16:creationId xmlns:a16="http://schemas.microsoft.com/office/drawing/2014/main" id="{AA884D72-5393-4805-871A-2F4C3162A03B}"/>
                </a:ext>
              </a:extLst>
            </p:cNvPr>
            <p:cNvSpPr>
              <a:spLocks/>
            </p:cNvSpPr>
            <p:nvPr userDrawn="1"/>
          </p:nvSpPr>
          <p:spPr bwMode="auto">
            <a:xfrm>
              <a:off x="1374776" y="6586539"/>
              <a:ext cx="79375" cy="92075"/>
            </a:xfrm>
            <a:custGeom>
              <a:avLst/>
              <a:gdLst>
                <a:gd name="T0" fmla="*/ 92 w 109"/>
                <a:gd name="T1" fmla="*/ 103 h 126"/>
                <a:gd name="T2" fmla="*/ 92 w 109"/>
                <a:gd name="T3" fmla="*/ 103 h 126"/>
                <a:gd name="T4" fmla="*/ 91 w 109"/>
                <a:gd name="T5" fmla="*/ 103 h 126"/>
                <a:gd name="T6" fmla="*/ 22 w 109"/>
                <a:gd name="T7" fmla="*/ 0 h 126"/>
                <a:gd name="T8" fmla="*/ 0 w 109"/>
                <a:gd name="T9" fmla="*/ 0 h 126"/>
                <a:gd name="T10" fmla="*/ 0 w 109"/>
                <a:gd name="T11" fmla="*/ 126 h 126"/>
                <a:gd name="T12" fmla="*/ 17 w 109"/>
                <a:gd name="T13" fmla="*/ 126 h 126"/>
                <a:gd name="T14" fmla="*/ 17 w 109"/>
                <a:gd name="T15" fmla="*/ 23 h 126"/>
                <a:gd name="T16" fmla="*/ 17 w 109"/>
                <a:gd name="T17" fmla="*/ 23 h 126"/>
                <a:gd name="T18" fmla="*/ 87 w 109"/>
                <a:gd name="T19" fmla="*/ 126 h 126"/>
                <a:gd name="T20" fmla="*/ 109 w 109"/>
                <a:gd name="T21" fmla="*/ 126 h 126"/>
                <a:gd name="T22" fmla="*/ 109 w 109"/>
                <a:gd name="T23" fmla="*/ 0 h 126"/>
                <a:gd name="T24" fmla="*/ 92 w 109"/>
                <a:gd name="T25" fmla="*/ 0 h 126"/>
                <a:gd name="T26" fmla="*/ 92 w 109"/>
                <a:gd name="T27" fmla="*/ 10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6">
                  <a:moveTo>
                    <a:pt x="92" y="103"/>
                  </a:moveTo>
                  <a:lnTo>
                    <a:pt x="92" y="103"/>
                  </a:lnTo>
                  <a:lnTo>
                    <a:pt x="91" y="103"/>
                  </a:lnTo>
                  <a:lnTo>
                    <a:pt x="22" y="0"/>
                  </a:lnTo>
                  <a:lnTo>
                    <a:pt x="0" y="0"/>
                  </a:lnTo>
                  <a:lnTo>
                    <a:pt x="0" y="126"/>
                  </a:lnTo>
                  <a:lnTo>
                    <a:pt x="17" y="126"/>
                  </a:lnTo>
                  <a:lnTo>
                    <a:pt x="17" y="23"/>
                  </a:lnTo>
                  <a:lnTo>
                    <a:pt x="17" y="23"/>
                  </a:lnTo>
                  <a:lnTo>
                    <a:pt x="87" y="126"/>
                  </a:lnTo>
                  <a:lnTo>
                    <a:pt x="109" y="126"/>
                  </a:lnTo>
                  <a:lnTo>
                    <a:pt x="109" y="0"/>
                  </a:lnTo>
                  <a:lnTo>
                    <a:pt x="92" y="0"/>
                  </a:lnTo>
                  <a:lnTo>
                    <a:pt x="92" y="103"/>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7">
              <a:extLst>
                <a:ext uri="{FF2B5EF4-FFF2-40B4-BE49-F238E27FC236}">
                  <a16:creationId xmlns:a16="http://schemas.microsoft.com/office/drawing/2014/main" id="{63EE0FDA-233D-4253-B4B8-46F974F05D68}"/>
                </a:ext>
              </a:extLst>
            </p:cNvPr>
            <p:cNvSpPr>
              <a:spLocks/>
            </p:cNvSpPr>
            <p:nvPr userDrawn="1"/>
          </p:nvSpPr>
          <p:spPr bwMode="auto">
            <a:xfrm>
              <a:off x="1485901" y="6583364"/>
              <a:ext cx="60325" cy="96838"/>
            </a:xfrm>
            <a:custGeom>
              <a:avLst/>
              <a:gdLst>
                <a:gd name="T0" fmla="*/ 21 w 83"/>
                <a:gd name="T1" fmla="*/ 35 h 132"/>
                <a:gd name="T2" fmla="*/ 21 w 83"/>
                <a:gd name="T3" fmla="*/ 35 h 132"/>
                <a:gd name="T4" fmla="*/ 46 w 83"/>
                <a:gd name="T5" fmla="*/ 16 h 132"/>
                <a:gd name="T6" fmla="*/ 68 w 83"/>
                <a:gd name="T7" fmla="*/ 27 h 132"/>
                <a:gd name="T8" fmla="*/ 82 w 83"/>
                <a:gd name="T9" fmla="*/ 15 h 132"/>
                <a:gd name="T10" fmla="*/ 46 w 83"/>
                <a:gd name="T11" fmla="*/ 0 h 132"/>
                <a:gd name="T12" fmla="*/ 3 w 83"/>
                <a:gd name="T13" fmla="*/ 35 h 132"/>
                <a:gd name="T14" fmla="*/ 65 w 83"/>
                <a:gd name="T15" fmla="*/ 95 h 132"/>
                <a:gd name="T16" fmla="*/ 40 w 83"/>
                <a:gd name="T17" fmla="*/ 116 h 132"/>
                <a:gd name="T18" fmla="*/ 13 w 83"/>
                <a:gd name="T19" fmla="*/ 103 h 132"/>
                <a:gd name="T20" fmla="*/ 0 w 83"/>
                <a:gd name="T21" fmla="*/ 115 h 132"/>
                <a:gd name="T22" fmla="*/ 40 w 83"/>
                <a:gd name="T23" fmla="*/ 132 h 132"/>
                <a:gd name="T24" fmla="*/ 83 w 83"/>
                <a:gd name="T25" fmla="*/ 93 h 132"/>
                <a:gd name="T26" fmla="*/ 21 w 83"/>
                <a:gd name="T27" fmla="*/ 3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32">
                  <a:moveTo>
                    <a:pt x="21" y="35"/>
                  </a:moveTo>
                  <a:lnTo>
                    <a:pt x="21" y="35"/>
                  </a:lnTo>
                  <a:cubicBezTo>
                    <a:pt x="21" y="27"/>
                    <a:pt x="27" y="16"/>
                    <a:pt x="46" y="16"/>
                  </a:cubicBezTo>
                  <a:cubicBezTo>
                    <a:pt x="55" y="16"/>
                    <a:pt x="64" y="21"/>
                    <a:pt x="68" y="27"/>
                  </a:cubicBezTo>
                  <a:lnTo>
                    <a:pt x="82" y="15"/>
                  </a:lnTo>
                  <a:cubicBezTo>
                    <a:pt x="72" y="3"/>
                    <a:pt x="59" y="0"/>
                    <a:pt x="46" y="0"/>
                  </a:cubicBezTo>
                  <a:cubicBezTo>
                    <a:pt x="16" y="0"/>
                    <a:pt x="3" y="21"/>
                    <a:pt x="3" y="35"/>
                  </a:cubicBezTo>
                  <a:cubicBezTo>
                    <a:pt x="3" y="84"/>
                    <a:pt x="65" y="66"/>
                    <a:pt x="65" y="95"/>
                  </a:cubicBezTo>
                  <a:cubicBezTo>
                    <a:pt x="65" y="109"/>
                    <a:pt x="51" y="116"/>
                    <a:pt x="40" y="116"/>
                  </a:cubicBezTo>
                  <a:cubicBezTo>
                    <a:pt x="30" y="116"/>
                    <a:pt x="20" y="112"/>
                    <a:pt x="13" y="103"/>
                  </a:cubicBezTo>
                  <a:lnTo>
                    <a:pt x="0" y="115"/>
                  </a:lnTo>
                  <a:cubicBezTo>
                    <a:pt x="8" y="126"/>
                    <a:pt x="23" y="132"/>
                    <a:pt x="40" y="132"/>
                  </a:cubicBezTo>
                  <a:cubicBezTo>
                    <a:pt x="64" y="132"/>
                    <a:pt x="83" y="117"/>
                    <a:pt x="83" y="93"/>
                  </a:cubicBezTo>
                  <a:cubicBezTo>
                    <a:pt x="83" y="48"/>
                    <a:pt x="21" y="67"/>
                    <a:pt x="21" y="35"/>
                  </a:cubicBez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8">
              <a:extLst>
                <a:ext uri="{FF2B5EF4-FFF2-40B4-BE49-F238E27FC236}">
                  <a16:creationId xmlns:a16="http://schemas.microsoft.com/office/drawing/2014/main" id="{35ABE738-B9C8-46E4-8E80-43619E752836}"/>
                </a:ext>
              </a:extLst>
            </p:cNvPr>
            <p:cNvSpPr>
              <a:spLocks/>
            </p:cNvSpPr>
            <p:nvPr userDrawn="1"/>
          </p:nvSpPr>
          <p:spPr bwMode="auto">
            <a:xfrm>
              <a:off x="1570038" y="6586539"/>
              <a:ext cx="71438"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9">
              <a:extLst>
                <a:ext uri="{FF2B5EF4-FFF2-40B4-BE49-F238E27FC236}">
                  <a16:creationId xmlns:a16="http://schemas.microsoft.com/office/drawing/2014/main" id="{BC22233A-052B-4E52-86A9-267EEED2C6E6}"/>
                </a:ext>
              </a:extLst>
            </p:cNvPr>
            <p:cNvSpPr>
              <a:spLocks/>
            </p:cNvSpPr>
            <p:nvPr userDrawn="1"/>
          </p:nvSpPr>
          <p:spPr bwMode="auto">
            <a:xfrm>
              <a:off x="1670051" y="6586539"/>
              <a:ext cx="11113"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0">
              <a:extLst>
                <a:ext uri="{FF2B5EF4-FFF2-40B4-BE49-F238E27FC236}">
                  <a16:creationId xmlns:a16="http://schemas.microsoft.com/office/drawing/2014/main" id="{C76FDACD-259C-4328-AEEF-41F98688EEA8}"/>
                </a:ext>
              </a:extLst>
            </p:cNvPr>
            <p:cNvSpPr>
              <a:spLocks/>
            </p:cNvSpPr>
            <p:nvPr userDrawn="1"/>
          </p:nvSpPr>
          <p:spPr bwMode="auto">
            <a:xfrm>
              <a:off x="1709738" y="6586539"/>
              <a:ext cx="71438" cy="92075"/>
            </a:xfrm>
            <a:custGeom>
              <a:avLst/>
              <a:gdLst>
                <a:gd name="T0" fmla="*/ 0 w 98"/>
                <a:gd name="T1" fmla="*/ 16 h 126"/>
                <a:gd name="T2" fmla="*/ 0 w 98"/>
                <a:gd name="T3" fmla="*/ 16 h 126"/>
                <a:gd name="T4" fmla="*/ 40 w 98"/>
                <a:gd name="T5" fmla="*/ 16 h 126"/>
                <a:gd name="T6" fmla="*/ 40 w 98"/>
                <a:gd name="T7" fmla="*/ 126 h 126"/>
                <a:gd name="T8" fmla="*/ 57 w 98"/>
                <a:gd name="T9" fmla="*/ 126 h 126"/>
                <a:gd name="T10" fmla="*/ 57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0" y="16"/>
                  </a:lnTo>
                  <a:lnTo>
                    <a:pt x="40" y="126"/>
                  </a:lnTo>
                  <a:lnTo>
                    <a:pt x="57" y="126"/>
                  </a:lnTo>
                  <a:lnTo>
                    <a:pt x="57"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1">
              <a:extLst>
                <a:ext uri="{FF2B5EF4-FFF2-40B4-BE49-F238E27FC236}">
                  <a16:creationId xmlns:a16="http://schemas.microsoft.com/office/drawing/2014/main" id="{138358E4-90DF-4FC6-9C78-DD4BE42FABD7}"/>
                </a:ext>
              </a:extLst>
            </p:cNvPr>
            <p:cNvSpPr>
              <a:spLocks/>
            </p:cNvSpPr>
            <p:nvPr userDrawn="1"/>
          </p:nvSpPr>
          <p:spPr bwMode="auto">
            <a:xfrm>
              <a:off x="1806576" y="6586539"/>
              <a:ext cx="71438" cy="93663"/>
            </a:xfrm>
            <a:custGeom>
              <a:avLst/>
              <a:gdLst>
                <a:gd name="T0" fmla="*/ 80 w 97"/>
                <a:gd name="T1" fmla="*/ 77 h 129"/>
                <a:gd name="T2" fmla="*/ 80 w 97"/>
                <a:gd name="T3" fmla="*/ 77 h 129"/>
                <a:gd name="T4" fmla="*/ 49 w 97"/>
                <a:gd name="T5" fmla="*/ 113 h 129"/>
                <a:gd name="T6" fmla="*/ 17 w 97"/>
                <a:gd name="T7" fmla="*/ 77 h 129"/>
                <a:gd name="T8" fmla="*/ 17 w 97"/>
                <a:gd name="T9" fmla="*/ 0 h 129"/>
                <a:gd name="T10" fmla="*/ 0 w 97"/>
                <a:gd name="T11" fmla="*/ 0 h 129"/>
                <a:gd name="T12" fmla="*/ 0 w 97"/>
                <a:gd name="T13" fmla="*/ 80 h 129"/>
                <a:gd name="T14" fmla="*/ 49 w 97"/>
                <a:gd name="T15" fmla="*/ 129 h 129"/>
                <a:gd name="T16" fmla="*/ 97 w 97"/>
                <a:gd name="T17" fmla="*/ 80 h 129"/>
                <a:gd name="T18" fmla="*/ 97 w 97"/>
                <a:gd name="T19" fmla="*/ 0 h 129"/>
                <a:gd name="T20" fmla="*/ 80 w 97"/>
                <a:gd name="T21" fmla="*/ 0 h 129"/>
                <a:gd name="T22" fmla="*/ 80 w 97"/>
                <a:gd name="T23" fmla="*/ 7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29">
                  <a:moveTo>
                    <a:pt x="80" y="77"/>
                  </a:moveTo>
                  <a:lnTo>
                    <a:pt x="80" y="77"/>
                  </a:lnTo>
                  <a:cubicBezTo>
                    <a:pt x="80" y="93"/>
                    <a:pt x="72" y="113"/>
                    <a:pt x="49" y="113"/>
                  </a:cubicBezTo>
                  <a:cubicBezTo>
                    <a:pt x="25" y="113"/>
                    <a:pt x="17" y="93"/>
                    <a:pt x="17" y="77"/>
                  </a:cubicBezTo>
                  <a:lnTo>
                    <a:pt x="17" y="0"/>
                  </a:lnTo>
                  <a:lnTo>
                    <a:pt x="0" y="0"/>
                  </a:lnTo>
                  <a:lnTo>
                    <a:pt x="0" y="80"/>
                  </a:lnTo>
                  <a:cubicBezTo>
                    <a:pt x="0" y="109"/>
                    <a:pt x="21" y="129"/>
                    <a:pt x="49" y="129"/>
                  </a:cubicBezTo>
                  <a:cubicBezTo>
                    <a:pt x="76" y="129"/>
                    <a:pt x="97" y="109"/>
                    <a:pt x="97" y="80"/>
                  </a:cubicBezTo>
                  <a:lnTo>
                    <a:pt x="97" y="0"/>
                  </a:lnTo>
                  <a:lnTo>
                    <a:pt x="80" y="0"/>
                  </a:lnTo>
                  <a:lnTo>
                    <a:pt x="80" y="7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2">
              <a:extLst>
                <a:ext uri="{FF2B5EF4-FFF2-40B4-BE49-F238E27FC236}">
                  <a16:creationId xmlns:a16="http://schemas.microsoft.com/office/drawing/2014/main" id="{FC905BBF-C9CF-475E-AF86-240FDDABA8F7}"/>
                </a:ext>
              </a:extLst>
            </p:cNvPr>
            <p:cNvSpPr>
              <a:spLocks/>
            </p:cNvSpPr>
            <p:nvPr userDrawn="1"/>
          </p:nvSpPr>
          <p:spPr bwMode="auto">
            <a:xfrm>
              <a:off x="1905001" y="6586539"/>
              <a:ext cx="69850"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3">
              <a:extLst>
                <a:ext uri="{FF2B5EF4-FFF2-40B4-BE49-F238E27FC236}">
                  <a16:creationId xmlns:a16="http://schemas.microsoft.com/office/drawing/2014/main" id="{E79EE776-1334-406B-AD59-ECAC1D497863}"/>
                </a:ext>
              </a:extLst>
            </p:cNvPr>
            <p:cNvSpPr>
              <a:spLocks/>
            </p:cNvSpPr>
            <p:nvPr userDrawn="1"/>
          </p:nvSpPr>
          <p:spPr bwMode="auto">
            <a:xfrm>
              <a:off x="2003426" y="6586539"/>
              <a:ext cx="61913" cy="92075"/>
            </a:xfrm>
            <a:custGeom>
              <a:avLst/>
              <a:gdLst>
                <a:gd name="T0" fmla="*/ 17 w 84"/>
                <a:gd name="T1" fmla="*/ 70 h 126"/>
                <a:gd name="T2" fmla="*/ 17 w 84"/>
                <a:gd name="T3" fmla="*/ 70 h 126"/>
                <a:gd name="T4" fmla="*/ 76 w 84"/>
                <a:gd name="T5" fmla="*/ 70 h 126"/>
                <a:gd name="T6" fmla="*/ 76 w 84"/>
                <a:gd name="T7" fmla="*/ 54 h 126"/>
                <a:gd name="T8" fmla="*/ 17 w 84"/>
                <a:gd name="T9" fmla="*/ 54 h 126"/>
                <a:gd name="T10" fmla="*/ 17 w 84"/>
                <a:gd name="T11" fmla="*/ 16 h 126"/>
                <a:gd name="T12" fmla="*/ 81 w 84"/>
                <a:gd name="T13" fmla="*/ 16 h 126"/>
                <a:gd name="T14" fmla="*/ 81 w 84"/>
                <a:gd name="T15" fmla="*/ 0 h 126"/>
                <a:gd name="T16" fmla="*/ 0 w 84"/>
                <a:gd name="T17" fmla="*/ 0 h 126"/>
                <a:gd name="T18" fmla="*/ 0 w 84"/>
                <a:gd name="T19" fmla="*/ 126 h 126"/>
                <a:gd name="T20" fmla="*/ 84 w 84"/>
                <a:gd name="T21" fmla="*/ 126 h 126"/>
                <a:gd name="T22" fmla="*/ 84 w 84"/>
                <a:gd name="T23" fmla="*/ 110 h 126"/>
                <a:gd name="T24" fmla="*/ 17 w 84"/>
                <a:gd name="T25" fmla="*/ 110 h 126"/>
                <a:gd name="T26" fmla="*/ 17 w 84"/>
                <a:gd name="T2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26">
                  <a:moveTo>
                    <a:pt x="17" y="70"/>
                  </a:moveTo>
                  <a:lnTo>
                    <a:pt x="17" y="70"/>
                  </a:lnTo>
                  <a:lnTo>
                    <a:pt x="76" y="70"/>
                  </a:lnTo>
                  <a:lnTo>
                    <a:pt x="76" y="54"/>
                  </a:lnTo>
                  <a:lnTo>
                    <a:pt x="17" y="54"/>
                  </a:lnTo>
                  <a:lnTo>
                    <a:pt x="17" y="16"/>
                  </a:lnTo>
                  <a:lnTo>
                    <a:pt x="81" y="16"/>
                  </a:lnTo>
                  <a:lnTo>
                    <a:pt x="81" y="0"/>
                  </a:lnTo>
                  <a:lnTo>
                    <a:pt x="0" y="0"/>
                  </a:lnTo>
                  <a:lnTo>
                    <a:pt x="0" y="126"/>
                  </a:lnTo>
                  <a:lnTo>
                    <a:pt x="84" y="126"/>
                  </a:lnTo>
                  <a:lnTo>
                    <a:pt x="84" y="110"/>
                  </a:lnTo>
                  <a:lnTo>
                    <a:pt x="17" y="110"/>
                  </a:lnTo>
                  <a:lnTo>
                    <a:pt x="17" y="7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
              <a:extLst>
                <a:ext uri="{FF2B5EF4-FFF2-40B4-BE49-F238E27FC236}">
                  <a16:creationId xmlns:a16="http://schemas.microsoft.com/office/drawing/2014/main" id="{40A629F0-CDD8-4BFE-8BA9-1DC767D74FFC}"/>
                </a:ext>
              </a:extLst>
            </p:cNvPr>
            <p:cNvSpPr>
              <a:spLocks noEditPoints="1"/>
            </p:cNvSpPr>
            <p:nvPr userDrawn="1"/>
          </p:nvSpPr>
          <p:spPr bwMode="auto">
            <a:xfrm>
              <a:off x="1058863" y="6300789"/>
              <a:ext cx="225425" cy="222250"/>
            </a:xfrm>
            <a:custGeom>
              <a:avLst/>
              <a:gdLst>
                <a:gd name="T0" fmla="*/ 107 w 311"/>
                <a:gd name="T1" fmla="*/ 189 h 305"/>
                <a:gd name="T2" fmla="*/ 107 w 311"/>
                <a:gd name="T3" fmla="*/ 189 h 305"/>
                <a:gd name="T4" fmla="*/ 155 w 311"/>
                <a:gd name="T5" fmla="*/ 65 h 305"/>
                <a:gd name="T6" fmla="*/ 201 w 311"/>
                <a:gd name="T7" fmla="*/ 189 h 305"/>
                <a:gd name="T8" fmla="*/ 107 w 311"/>
                <a:gd name="T9" fmla="*/ 189 h 305"/>
                <a:gd name="T10" fmla="*/ 107 w 311"/>
                <a:gd name="T11" fmla="*/ 189 h 305"/>
                <a:gd name="T12" fmla="*/ 133 w 311"/>
                <a:gd name="T13" fmla="*/ 0 h 305"/>
                <a:gd name="T14" fmla="*/ 133 w 311"/>
                <a:gd name="T15" fmla="*/ 0 h 305"/>
                <a:gd name="T16" fmla="*/ 0 w 311"/>
                <a:gd name="T17" fmla="*/ 305 h 305"/>
                <a:gd name="T18" fmla="*/ 61 w 311"/>
                <a:gd name="T19" fmla="*/ 305 h 305"/>
                <a:gd name="T20" fmla="*/ 88 w 311"/>
                <a:gd name="T21" fmla="*/ 235 h 305"/>
                <a:gd name="T22" fmla="*/ 220 w 311"/>
                <a:gd name="T23" fmla="*/ 235 h 305"/>
                <a:gd name="T24" fmla="*/ 249 w 311"/>
                <a:gd name="T25" fmla="*/ 305 h 305"/>
                <a:gd name="T26" fmla="*/ 311 w 311"/>
                <a:gd name="T27" fmla="*/ 305 h 305"/>
                <a:gd name="T28" fmla="*/ 180 w 311"/>
                <a:gd name="T29" fmla="*/ 0 h 305"/>
                <a:gd name="T30" fmla="*/ 133 w 311"/>
                <a:gd name="T3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305">
                  <a:moveTo>
                    <a:pt x="107" y="189"/>
                  </a:moveTo>
                  <a:lnTo>
                    <a:pt x="107" y="189"/>
                  </a:lnTo>
                  <a:lnTo>
                    <a:pt x="155" y="65"/>
                  </a:lnTo>
                  <a:lnTo>
                    <a:pt x="201" y="189"/>
                  </a:lnTo>
                  <a:lnTo>
                    <a:pt x="107" y="189"/>
                  </a:lnTo>
                  <a:lnTo>
                    <a:pt x="107" y="189"/>
                  </a:lnTo>
                  <a:close/>
                  <a:moveTo>
                    <a:pt x="133" y="0"/>
                  </a:moveTo>
                  <a:lnTo>
                    <a:pt x="133" y="0"/>
                  </a:lnTo>
                  <a:lnTo>
                    <a:pt x="0" y="305"/>
                  </a:lnTo>
                  <a:lnTo>
                    <a:pt x="61" y="305"/>
                  </a:lnTo>
                  <a:lnTo>
                    <a:pt x="88" y="235"/>
                  </a:lnTo>
                  <a:lnTo>
                    <a:pt x="220" y="235"/>
                  </a:lnTo>
                  <a:lnTo>
                    <a:pt x="249" y="305"/>
                  </a:lnTo>
                  <a:lnTo>
                    <a:pt x="311" y="305"/>
                  </a:lnTo>
                  <a:lnTo>
                    <a:pt x="180" y="0"/>
                  </a:lnTo>
                  <a:lnTo>
                    <a:pt x="133"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15">
              <a:extLst>
                <a:ext uri="{FF2B5EF4-FFF2-40B4-BE49-F238E27FC236}">
                  <a16:creationId xmlns:a16="http://schemas.microsoft.com/office/drawing/2014/main" id="{0DBB8708-FBAF-4E04-B783-4BED86EDCD79}"/>
                </a:ext>
              </a:extLst>
            </p:cNvPr>
            <p:cNvSpPr>
              <a:spLocks/>
            </p:cNvSpPr>
            <p:nvPr userDrawn="1"/>
          </p:nvSpPr>
          <p:spPr bwMode="auto">
            <a:xfrm>
              <a:off x="1322388" y="6300789"/>
              <a:ext cx="133350" cy="222250"/>
            </a:xfrm>
            <a:custGeom>
              <a:avLst/>
              <a:gdLst>
                <a:gd name="T0" fmla="*/ 55 w 184"/>
                <a:gd name="T1" fmla="*/ 0 h 305"/>
                <a:gd name="T2" fmla="*/ 55 w 184"/>
                <a:gd name="T3" fmla="*/ 0 h 305"/>
                <a:gd name="T4" fmla="*/ 0 w 184"/>
                <a:gd name="T5" fmla="*/ 0 h 305"/>
                <a:gd name="T6" fmla="*/ 0 w 184"/>
                <a:gd name="T7" fmla="*/ 305 h 305"/>
                <a:gd name="T8" fmla="*/ 184 w 184"/>
                <a:gd name="T9" fmla="*/ 305 h 305"/>
                <a:gd name="T10" fmla="*/ 184 w 184"/>
                <a:gd name="T11" fmla="*/ 257 h 305"/>
                <a:gd name="T12" fmla="*/ 55 w 184"/>
                <a:gd name="T13" fmla="*/ 257 h 305"/>
                <a:gd name="T14" fmla="*/ 55 w 184"/>
                <a:gd name="T15" fmla="*/ 0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55" y="0"/>
                  </a:moveTo>
                  <a:lnTo>
                    <a:pt x="55" y="0"/>
                  </a:lnTo>
                  <a:lnTo>
                    <a:pt x="0" y="0"/>
                  </a:lnTo>
                  <a:lnTo>
                    <a:pt x="0" y="305"/>
                  </a:lnTo>
                  <a:lnTo>
                    <a:pt x="184" y="305"/>
                  </a:lnTo>
                  <a:lnTo>
                    <a:pt x="184" y="257"/>
                  </a:lnTo>
                  <a:lnTo>
                    <a:pt x="55" y="257"/>
                  </a:lnTo>
                  <a:lnTo>
                    <a:pt x="5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4B2E3B00-DDB6-46BB-B39A-8EC9FF258797}"/>
                </a:ext>
              </a:extLst>
            </p:cNvPr>
            <p:cNvSpPr>
              <a:spLocks/>
            </p:cNvSpPr>
            <p:nvPr userDrawn="1"/>
          </p:nvSpPr>
          <p:spPr bwMode="auto">
            <a:xfrm>
              <a:off x="1497013" y="6300789"/>
              <a:ext cx="134938" cy="222250"/>
            </a:xfrm>
            <a:custGeom>
              <a:avLst/>
              <a:gdLst>
                <a:gd name="T0" fmla="*/ 184 w 184"/>
                <a:gd name="T1" fmla="*/ 257 h 305"/>
                <a:gd name="T2" fmla="*/ 184 w 184"/>
                <a:gd name="T3" fmla="*/ 257 h 305"/>
                <a:gd name="T4" fmla="*/ 55 w 184"/>
                <a:gd name="T5" fmla="*/ 257 h 305"/>
                <a:gd name="T6" fmla="*/ 55 w 184"/>
                <a:gd name="T7" fmla="*/ 0 h 305"/>
                <a:gd name="T8" fmla="*/ 0 w 184"/>
                <a:gd name="T9" fmla="*/ 0 h 305"/>
                <a:gd name="T10" fmla="*/ 0 w 184"/>
                <a:gd name="T11" fmla="*/ 305 h 305"/>
                <a:gd name="T12" fmla="*/ 184 w 184"/>
                <a:gd name="T13" fmla="*/ 305 h 305"/>
                <a:gd name="T14" fmla="*/ 184 w 184"/>
                <a:gd name="T15" fmla="*/ 257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184" y="257"/>
                  </a:moveTo>
                  <a:lnTo>
                    <a:pt x="184" y="257"/>
                  </a:lnTo>
                  <a:lnTo>
                    <a:pt x="55" y="257"/>
                  </a:lnTo>
                  <a:lnTo>
                    <a:pt x="55" y="0"/>
                  </a:lnTo>
                  <a:lnTo>
                    <a:pt x="0" y="0"/>
                  </a:lnTo>
                  <a:lnTo>
                    <a:pt x="0" y="305"/>
                  </a:lnTo>
                  <a:lnTo>
                    <a:pt x="184" y="305"/>
                  </a:lnTo>
                  <a:lnTo>
                    <a:pt x="184"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17">
              <a:extLst>
                <a:ext uri="{FF2B5EF4-FFF2-40B4-BE49-F238E27FC236}">
                  <a16:creationId xmlns:a16="http://schemas.microsoft.com/office/drawing/2014/main" id="{3295641E-EF73-47B3-8EBE-E5B4500A338C}"/>
                </a:ext>
              </a:extLst>
            </p:cNvPr>
            <p:cNvSpPr>
              <a:spLocks/>
            </p:cNvSpPr>
            <p:nvPr userDrawn="1"/>
          </p:nvSpPr>
          <p:spPr bwMode="auto">
            <a:xfrm>
              <a:off x="1673226" y="6300789"/>
              <a:ext cx="150813" cy="222250"/>
            </a:xfrm>
            <a:custGeom>
              <a:avLst/>
              <a:gdLst>
                <a:gd name="T0" fmla="*/ 210 w 210"/>
                <a:gd name="T1" fmla="*/ 257 h 305"/>
                <a:gd name="T2" fmla="*/ 210 w 210"/>
                <a:gd name="T3" fmla="*/ 257 h 305"/>
                <a:gd name="T4" fmla="*/ 55 w 210"/>
                <a:gd name="T5" fmla="*/ 257 h 305"/>
                <a:gd name="T6" fmla="*/ 55 w 210"/>
                <a:gd name="T7" fmla="*/ 171 h 305"/>
                <a:gd name="T8" fmla="*/ 194 w 210"/>
                <a:gd name="T9" fmla="*/ 171 h 305"/>
                <a:gd name="T10" fmla="*/ 194 w 210"/>
                <a:gd name="T11" fmla="*/ 125 h 305"/>
                <a:gd name="T12" fmla="*/ 55 w 210"/>
                <a:gd name="T13" fmla="*/ 125 h 305"/>
                <a:gd name="T14" fmla="*/ 55 w 210"/>
                <a:gd name="T15" fmla="*/ 48 h 305"/>
                <a:gd name="T16" fmla="*/ 202 w 210"/>
                <a:gd name="T17" fmla="*/ 48 h 305"/>
                <a:gd name="T18" fmla="*/ 202 w 210"/>
                <a:gd name="T19" fmla="*/ 0 h 305"/>
                <a:gd name="T20" fmla="*/ 0 w 210"/>
                <a:gd name="T21" fmla="*/ 0 h 305"/>
                <a:gd name="T22" fmla="*/ 0 w 210"/>
                <a:gd name="T23" fmla="*/ 305 h 305"/>
                <a:gd name="T24" fmla="*/ 210 w 210"/>
                <a:gd name="T25" fmla="*/ 305 h 305"/>
                <a:gd name="T26" fmla="*/ 210 w 210"/>
                <a:gd name="T27" fmla="*/ 25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0" h="305">
                  <a:moveTo>
                    <a:pt x="210" y="257"/>
                  </a:moveTo>
                  <a:lnTo>
                    <a:pt x="210" y="257"/>
                  </a:lnTo>
                  <a:lnTo>
                    <a:pt x="55" y="257"/>
                  </a:lnTo>
                  <a:lnTo>
                    <a:pt x="55" y="171"/>
                  </a:lnTo>
                  <a:lnTo>
                    <a:pt x="194" y="171"/>
                  </a:lnTo>
                  <a:lnTo>
                    <a:pt x="194" y="125"/>
                  </a:lnTo>
                  <a:lnTo>
                    <a:pt x="55" y="125"/>
                  </a:lnTo>
                  <a:lnTo>
                    <a:pt x="55" y="48"/>
                  </a:lnTo>
                  <a:lnTo>
                    <a:pt x="202" y="48"/>
                  </a:lnTo>
                  <a:lnTo>
                    <a:pt x="202" y="0"/>
                  </a:lnTo>
                  <a:lnTo>
                    <a:pt x="0" y="0"/>
                  </a:lnTo>
                  <a:lnTo>
                    <a:pt x="0" y="305"/>
                  </a:lnTo>
                  <a:lnTo>
                    <a:pt x="210" y="305"/>
                  </a:lnTo>
                  <a:lnTo>
                    <a:pt x="210"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18">
              <a:extLst>
                <a:ext uri="{FF2B5EF4-FFF2-40B4-BE49-F238E27FC236}">
                  <a16:creationId xmlns:a16="http://schemas.microsoft.com/office/drawing/2014/main" id="{94A795B7-7786-4D1A-8181-0C143670520D}"/>
                </a:ext>
              </a:extLst>
            </p:cNvPr>
            <p:cNvSpPr>
              <a:spLocks/>
            </p:cNvSpPr>
            <p:nvPr userDrawn="1"/>
          </p:nvSpPr>
          <p:spPr bwMode="auto">
            <a:xfrm>
              <a:off x="1870076" y="6300789"/>
              <a:ext cx="195263" cy="222250"/>
            </a:xfrm>
            <a:custGeom>
              <a:avLst/>
              <a:gdLst>
                <a:gd name="T0" fmla="*/ 215 w 269"/>
                <a:gd name="T1" fmla="*/ 0 h 305"/>
                <a:gd name="T2" fmla="*/ 215 w 269"/>
                <a:gd name="T3" fmla="*/ 0 h 305"/>
                <a:gd name="T4" fmla="*/ 215 w 269"/>
                <a:gd name="T5" fmla="*/ 228 h 305"/>
                <a:gd name="T6" fmla="*/ 214 w 269"/>
                <a:gd name="T7" fmla="*/ 228 h 305"/>
                <a:gd name="T8" fmla="*/ 72 w 269"/>
                <a:gd name="T9" fmla="*/ 0 h 305"/>
                <a:gd name="T10" fmla="*/ 0 w 269"/>
                <a:gd name="T11" fmla="*/ 0 h 305"/>
                <a:gd name="T12" fmla="*/ 0 w 269"/>
                <a:gd name="T13" fmla="*/ 305 h 305"/>
                <a:gd name="T14" fmla="*/ 54 w 269"/>
                <a:gd name="T15" fmla="*/ 305 h 305"/>
                <a:gd name="T16" fmla="*/ 54 w 269"/>
                <a:gd name="T17" fmla="*/ 70 h 305"/>
                <a:gd name="T18" fmla="*/ 55 w 269"/>
                <a:gd name="T19" fmla="*/ 70 h 305"/>
                <a:gd name="T20" fmla="*/ 200 w 269"/>
                <a:gd name="T21" fmla="*/ 305 h 305"/>
                <a:gd name="T22" fmla="*/ 269 w 269"/>
                <a:gd name="T23" fmla="*/ 305 h 305"/>
                <a:gd name="T24" fmla="*/ 269 w 269"/>
                <a:gd name="T25" fmla="*/ 0 h 305"/>
                <a:gd name="T26" fmla="*/ 215 w 269"/>
                <a:gd name="T2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305">
                  <a:moveTo>
                    <a:pt x="215" y="0"/>
                  </a:moveTo>
                  <a:lnTo>
                    <a:pt x="215" y="0"/>
                  </a:lnTo>
                  <a:lnTo>
                    <a:pt x="215" y="228"/>
                  </a:lnTo>
                  <a:lnTo>
                    <a:pt x="214" y="228"/>
                  </a:lnTo>
                  <a:lnTo>
                    <a:pt x="72" y="0"/>
                  </a:lnTo>
                  <a:lnTo>
                    <a:pt x="0" y="0"/>
                  </a:lnTo>
                  <a:lnTo>
                    <a:pt x="0" y="305"/>
                  </a:lnTo>
                  <a:lnTo>
                    <a:pt x="54" y="305"/>
                  </a:lnTo>
                  <a:lnTo>
                    <a:pt x="54" y="70"/>
                  </a:lnTo>
                  <a:lnTo>
                    <a:pt x="55" y="70"/>
                  </a:lnTo>
                  <a:lnTo>
                    <a:pt x="200" y="305"/>
                  </a:lnTo>
                  <a:lnTo>
                    <a:pt x="269" y="305"/>
                  </a:lnTo>
                  <a:lnTo>
                    <a:pt x="269" y="0"/>
                  </a:lnTo>
                  <a:lnTo>
                    <a:pt x="21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19">
              <a:extLst>
                <a:ext uri="{FF2B5EF4-FFF2-40B4-BE49-F238E27FC236}">
                  <a16:creationId xmlns:a16="http://schemas.microsoft.com/office/drawing/2014/main" id="{4DC36E16-46B0-4003-BCCB-06961A7CA3D3}"/>
                </a:ext>
              </a:extLst>
            </p:cNvPr>
            <p:cNvSpPr>
              <a:spLocks/>
            </p:cNvSpPr>
            <p:nvPr userDrawn="1"/>
          </p:nvSpPr>
          <p:spPr bwMode="auto">
            <a:xfrm>
              <a:off x="833438" y="6486526"/>
              <a:ext cx="85725" cy="166688"/>
            </a:xfrm>
            <a:custGeom>
              <a:avLst/>
              <a:gdLst>
                <a:gd name="T0" fmla="*/ 41 w 117"/>
                <a:gd name="T1" fmla="*/ 130 h 227"/>
                <a:gd name="T2" fmla="*/ 41 w 117"/>
                <a:gd name="T3" fmla="*/ 130 h 227"/>
                <a:gd name="T4" fmla="*/ 78 w 117"/>
                <a:gd name="T5" fmla="*/ 188 h 227"/>
                <a:gd name="T6" fmla="*/ 113 w 117"/>
                <a:gd name="T7" fmla="*/ 227 h 227"/>
                <a:gd name="T8" fmla="*/ 93 w 117"/>
                <a:gd name="T9" fmla="*/ 105 h 227"/>
                <a:gd name="T10" fmla="*/ 85 w 117"/>
                <a:gd name="T11" fmla="*/ 90 h 227"/>
                <a:gd name="T12" fmla="*/ 65 w 117"/>
                <a:gd name="T13" fmla="*/ 58 h 227"/>
                <a:gd name="T14" fmla="*/ 0 w 117"/>
                <a:gd name="T15" fmla="*/ 0 h 227"/>
                <a:gd name="T16" fmla="*/ 34 w 117"/>
                <a:gd name="T17" fmla="*/ 116 h 227"/>
                <a:gd name="T18" fmla="*/ 41 w 117"/>
                <a:gd name="T19" fmla="*/ 1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227">
                  <a:moveTo>
                    <a:pt x="41" y="130"/>
                  </a:moveTo>
                  <a:lnTo>
                    <a:pt x="41" y="130"/>
                  </a:lnTo>
                  <a:cubicBezTo>
                    <a:pt x="51" y="150"/>
                    <a:pt x="64" y="169"/>
                    <a:pt x="78" y="188"/>
                  </a:cubicBezTo>
                  <a:cubicBezTo>
                    <a:pt x="89" y="202"/>
                    <a:pt x="100" y="215"/>
                    <a:pt x="113" y="227"/>
                  </a:cubicBezTo>
                  <a:cubicBezTo>
                    <a:pt x="117" y="184"/>
                    <a:pt x="110" y="142"/>
                    <a:pt x="93" y="105"/>
                  </a:cubicBezTo>
                  <a:cubicBezTo>
                    <a:pt x="90" y="100"/>
                    <a:pt x="88" y="95"/>
                    <a:pt x="85" y="90"/>
                  </a:cubicBezTo>
                  <a:cubicBezTo>
                    <a:pt x="79" y="79"/>
                    <a:pt x="72" y="68"/>
                    <a:pt x="65" y="58"/>
                  </a:cubicBezTo>
                  <a:cubicBezTo>
                    <a:pt x="46" y="34"/>
                    <a:pt x="24" y="15"/>
                    <a:pt x="0" y="0"/>
                  </a:cubicBezTo>
                  <a:cubicBezTo>
                    <a:pt x="5" y="40"/>
                    <a:pt x="16" y="79"/>
                    <a:pt x="34" y="116"/>
                  </a:cubicBezTo>
                  <a:cubicBezTo>
                    <a:pt x="36" y="120"/>
                    <a:pt x="39" y="125"/>
                    <a:pt x="41" y="13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0">
              <a:extLst>
                <a:ext uri="{FF2B5EF4-FFF2-40B4-BE49-F238E27FC236}">
                  <a16:creationId xmlns:a16="http://schemas.microsoft.com/office/drawing/2014/main" id="{89ED1D14-F26A-4CE6-BE48-F5C9B6FA1AE8}"/>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95 w 98"/>
                <a:gd name="T5" fmla="*/ 71 h 256"/>
                <a:gd name="T6" fmla="*/ 95 w 98"/>
                <a:gd name="T7" fmla="*/ 0 h 256"/>
                <a:gd name="T8" fmla="*/ 3 w 98"/>
                <a:gd name="T9" fmla="*/ 206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52" y="207"/>
                    <a:pt x="86" y="143"/>
                    <a:pt x="95" y="71"/>
                  </a:cubicBezTo>
                  <a:cubicBezTo>
                    <a:pt x="98" y="47"/>
                    <a:pt x="98" y="23"/>
                    <a:pt x="95" y="0"/>
                  </a:cubicBezTo>
                  <a:cubicBezTo>
                    <a:pt x="45" y="58"/>
                    <a:pt x="13" y="129"/>
                    <a:pt x="3" y="206"/>
                  </a:cubicBezTo>
                  <a:cubicBezTo>
                    <a:pt x="1" y="223"/>
                    <a:pt x="0" y="239"/>
                    <a:pt x="0" y="2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1">
              <a:extLst>
                <a:ext uri="{FF2B5EF4-FFF2-40B4-BE49-F238E27FC236}">
                  <a16:creationId xmlns:a16="http://schemas.microsoft.com/office/drawing/2014/main" id="{DDFAE3DC-437A-47CC-A12B-BCB863FFEB63}"/>
                </a:ext>
              </a:extLst>
            </p:cNvPr>
            <p:cNvSpPr>
              <a:spLocks/>
            </p:cNvSpPr>
            <p:nvPr userDrawn="1"/>
          </p:nvSpPr>
          <p:spPr bwMode="auto">
            <a:xfrm>
              <a:off x="584201" y="6473826"/>
              <a:ext cx="274638" cy="150813"/>
            </a:xfrm>
            <a:custGeom>
              <a:avLst/>
              <a:gdLst>
                <a:gd name="T0" fmla="*/ 114 w 379"/>
                <a:gd name="T1" fmla="*/ 80 h 207"/>
                <a:gd name="T2" fmla="*/ 114 w 379"/>
                <a:gd name="T3" fmla="*/ 80 h 207"/>
                <a:gd name="T4" fmla="*/ 222 w 379"/>
                <a:gd name="T5" fmla="*/ 43 h 207"/>
                <a:gd name="T6" fmla="*/ 245 w 379"/>
                <a:gd name="T7" fmla="*/ 44 h 207"/>
                <a:gd name="T8" fmla="*/ 364 w 379"/>
                <a:gd name="T9" fmla="*/ 112 h 207"/>
                <a:gd name="T10" fmla="*/ 379 w 379"/>
                <a:gd name="T11" fmla="*/ 135 h 207"/>
                <a:gd name="T12" fmla="*/ 345 w 379"/>
                <a:gd name="T13" fmla="*/ 19 h 207"/>
                <a:gd name="T14" fmla="*/ 304 w 379"/>
                <a:gd name="T15" fmla="*/ 0 h 207"/>
                <a:gd name="T16" fmla="*/ 136 w 379"/>
                <a:gd name="T17" fmla="*/ 51 h 207"/>
                <a:gd name="T18" fmla="*/ 97 w 379"/>
                <a:gd name="T19" fmla="*/ 48 h 207"/>
                <a:gd name="T20" fmla="*/ 68 w 379"/>
                <a:gd name="T21" fmla="*/ 43 h 207"/>
                <a:gd name="T22" fmla="*/ 0 w 379"/>
                <a:gd name="T23" fmla="*/ 142 h 207"/>
                <a:gd name="T24" fmla="*/ 45 w 379"/>
                <a:gd name="T25" fmla="*/ 207 h 207"/>
                <a:gd name="T26" fmla="*/ 46 w 379"/>
                <a:gd name="T27" fmla="*/ 199 h 207"/>
                <a:gd name="T28" fmla="*/ 114 w 379"/>
                <a:gd name="T29" fmla="*/ 8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9" h="207">
                  <a:moveTo>
                    <a:pt x="114" y="80"/>
                  </a:moveTo>
                  <a:lnTo>
                    <a:pt x="114" y="80"/>
                  </a:lnTo>
                  <a:cubicBezTo>
                    <a:pt x="145" y="56"/>
                    <a:pt x="183" y="43"/>
                    <a:pt x="222" y="43"/>
                  </a:cubicBezTo>
                  <a:cubicBezTo>
                    <a:pt x="230" y="43"/>
                    <a:pt x="238" y="44"/>
                    <a:pt x="245" y="44"/>
                  </a:cubicBezTo>
                  <a:cubicBezTo>
                    <a:pt x="293" y="50"/>
                    <a:pt x="335" y="75"/>
                    <a:pt x="364" y="112"/>
                  </a:cubicBezTo>
                  <a:cubicBezTo>
                    <a:pt x="369" y="119"/>
                    <a:pt x="374" y="127"/>
                    <a:pt x="379" y="135"/>
                  </a:cubicBezTo>
                  <a:cubicBezTo>
                    <a:pt x="361" y="98"/>
                    <a:pt x="350" y="59"/>
                    <a:pt x="345" y="19"/>
                  </a:cubicBezTo>
                  <a:cubicBezTo>
                    <a:pt x="332" y="11"/>
                    <a:pt x="318" y="5"/>
                    <a:pt x="304" y="0"/>
                  </a:cubicBezTo>
                  <a:cubicBezTo>
                    <a:pt x="254" y="33"/>
                    <a:pt x="196" y="51"/>
                    <a:pt x="136" y="51"/>
                  </a:cubicBezTo>
                  <a:cubicBezTo>
                    <a:pt x="123" y="51"/>
                    <a:pt x="110" y="50"/>
                    <a:pt x="97" y="48"/>
                  </a:cubicBezTo>
                  <a:cubicBezTo>
                    <a:pt x="87" y="47"/>
                    <a:pt x="77" y="45"/>
                    <a:pt x="68" y="43"/>
                  </a:cubicBezTo>
                  <a:cubicBezTo>
                    <a:pt x="37" y="70"/>
                    <a:pt x="14" y="104"/>
                    <a:pt x="0" y="142"/>
                  </a:cubicBezTo>
                  <a:cubicBezTo>
                    <a:pt x="13" y="165"/>
                    <a:pt x="28" y="186"/>
                    <a:pt x="45" y="207"/>
                  </a:cubicBezTo>
                  <a:cubicBezTo>
                    <a:pt x="45" y="204"/>
                    <a:pt x="45" y="201"/>
                    <a:pt x="46" y="199"/>
                  </a:cubicBezTo>
                  <a:cubicBezTo>
                    <a:pt x="52" y="152"/>
                    <a:pt x="76" y="110"/>
                    <a:pt x="114" y="80"/>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2">
              <a:extLst>
                <a:ext uri="{FF2B5EF4-FFF2-40B4-BE49-F238E27FC236}">
                  <a16:creationId xmlns:a16="http://schemas.microsoft.com/office/drawing/2014/main" id="{47CC2828-B56A-49E8-99A6-20B3C7B92296}"/>
                </a:ext>
              </a:extLst>
            </p:cNvPr>
            <p:cNvSpPr>
              <a:spLocks/>
            </p:cNvSpPr>
            <p:nvPr userDrawn="1"/>
          </p:nvSpPr>
          <p:spPr bwMode="auto">
            <a:xfrm>
              <a:off x="633413" y="6457951"/>
              <a:ext cx="169863" cy="52388"/>
            </a:xfrm>
            <a:custGeom>
              <a:avLst/>
              <a:gdLst>
                <a:gd name="T0" fmla="*/ 10 w 236"/>
                <a:gd name="T1" fmla="*/ 56 h 72"/>
                <a:gd name="T2" fmla="*/ 10 w 236"/>
                <a:gd name="T3" fmla="*/ 56 h 72"/>
                <a:gd name="T4" fmla="*/ 0 w 236"/>
                <a:gd name="T5" fmla="*/ 64 h 72"/>
                <a:gd name="T6" fmla="*/ 29 w 236"/>
                <a:gd name="T7" fmla="*/ 69 h 72"/>
                <a:gd name="T8" fmla="*/ 68 w 236"/>
                <a:gd name="T9" fmla="*/ 72 h 72"/>
                <a:gd name="T10" fmla="*/ 236 w 236"/>
                <a:gd name="T11" fmla="*/ 21 h 72"/>
                <a:gd name="T12" fmla="*/ 185 w 236"/>
                <a:gd name="T13" fmla="*/ 8 h 72"/>
                <a:gd name="T14" fmla="*/ 10 w 236"/>
                <a:gd name="T15" fmla="*/ 56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72">
                  <a:moveTo>
                    <a:pt x="10" y="56"/>
                  </a:moveTo>
                  <a:lnTo>
                    <a:pt x="10" y="56"/>
                  </a:lnTo>
                  <a:cubicBezTo>
                    <a:pt x="7" y="58"/>
                    <a:pt x="3" y="61"/>
                    <a:pt x="0" y="64"/>
                  </a:cubicBezTo>
                  <a:cubicBezTo>
                    <a:pt x="9" y="66"/>
                    <a:pt x="19" y="68"/>
                    <a:pt x="29" y="69"/>
                  </a:cubicBezTo>
                  <a:cubicBezTo>
                    <a:pt x="42" y="71"/>
                    <a:pt x="55" y="72"/>
                    <a:pt x="68" y="72"/>
                  </a:cubicBezTo>
                  <a:cubicBezTo>
                    <a:pt x="128" y="72"/>
                    <a:pt x="186" y="54"/>
                    <a:pt x="236" y="21"/>
                  </a:cubicBezTo>
                  <a:cubicBezTo>
                    <a:pt x="219" y="15"/>
                    <a:pt x="202" y="10"/>
                    <a:pt x="185" y="8"/>
                  </a:cubicBezTo>
                  <a:cubicBezTo>
                    <a:pt x="122" y="0"/>
                    <a:pt x="60" y="17"/>
                    <a:pt x="10" y="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3">
              <a:extLst>
                <a:ext uri="{FF2B5EF4-FFF2-40B4-BE49-F238E27FC236}">
                  <a16:creationId xmlns:a16="http://schemas.microsoft.com/office/drawing/2014/main" id="{14750E63-2BB1-4CC4-8A2C-9341BE1E4094}"/>
                </a:ext>
              </a:extLst>
            </p:cNvPr>
            <p:cNvSpPr>
              <a:spLocks/>
            </p:cNvSpPr>
            <p:nvPr userDrawn="1"/>
          </p:nvSpPr>
          <p:spPr bwMode="auto">
            <a:xfrm>
              <a:off x="895351" y="6553201"/>
              <a:ext cx="6350" cy="11113"/>
            </a:xfrm>
            <a:custGeom>
              <a:avLst/>
              <a:gdLst>
                <a:gd name="T0" fmla="*/ 8 w 8"/>
                <a:gd name="T1" fmla="*/ 15 h 15"/>
                <a:gd name="T2" fmla="*/ 8 w 8"/>
                <a:gd name="T3" fmla="*/ 15 h 15"/>
                <a:gd name="T4" fmla="*/ 0 w 8"/>
                <a:gd name="T5" fmla="*/ 0 h 15"/>
                <a:gd name="T6" fmla="*/ 8 w 8"/>
                <a:gd name="T7" fmla="*/ 15 h 15"/>
              </a:gdLst>
              <a:ahLst/>
              <a:cxnLst>
                <a:cxn ang="0">
                  <a:pos x="T0" y="T1"/>
                </a:cxn>
                <a:cxn ang="0">
                  <a:pos x="T2" y="T3"/>
                </a:cxn>
                <a:cxn ang="0">
                  <a:pos x="T4" y="T5"/>
                </a:cxn>
                <a:cxn ang="0">
                  <a:pos x="T6" y="T7"/>
                </a:cxn>
              </a:cxnLst>
              <a:rect l="0" t="0" r="r" b="b"/>
              <a:pathLst>
                <a:path w="8" h="15">
                  <a:moveTo>
                    <a:pt x="8" y="15"/>
                  </a:moveTo>
                  <a:lnTo>
                    <a:pt x="8" y="15"/>
                  </a:lnTo>
                  <a:cubicBezTo>
                    <a:pt x="5" y="10"/>
                    <a:pt x="3" y="5"/>
                    <a:pt x="0" y="0"/>
                  </a:cubicBezTo>
                  <a:cubicBezTo>
                    <a:pt x="3" y="5"/>
                    <a:pt x="5" y="10"/>
                    <a:pt x="8" y="15"/>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4">
              <a:extLst>
                <a:ext uri="{FF2B5EF4-FFF2-40B4-BE49-F238E27FC236}">
                  <a16:creationId xmlns:a16="http://schemas.microsoft.com/office/drawing/2014/main" id="{D38197C8-47DB-4E8D-AD03-B08D10638B22}"/>
                </a:ext>
              </a:extLst>
            </p:cNvPr>
            <p:cNvSpPr>
              <a:spLocks/>
            </p:cNvSpPr>
            <p:nvPr userDrawn="1"/>
          </p:nvSpPr>
          <p:spPr bwMode="auto">
            <a:xfrm>
              <a:off x="828676" y="6581776"/>
              <a:ext cx="87313" cy="153988"/>
            </a:xfrm>
            <a:custGeom>
              <a:avLst/>
              <a:gdLst>
                <a:gd name="T0" fmla="*/ 120 w 120"/>
                <a:gd name="T1" fmla="*/ 97 h 211"/>
                <a:gd name="T2" fmla="*/ 120 w 120"/>
                <a:gd name="T3" fmla="*/ 97 h 211"/>
                <a:gd name="T4" fmla="*/ 85 w 120"/>
                <a:gd name="T5" fmla="*/ 58 h 211"/>
                <a:gd name="T6" fmla="*/ 48 w 120"/>
                <a:gd name="T7" fmla="*/ 0 h 211"/>
                <a:gd name="T8" fmla="*/ 62 w 120"/>
                <a:gd name="T9" fmla="*/ 95 h 211"/>
                <a:gd name="T10" fmla="*/ 0 w 120"/>
                <a:gd name="T11" fmla="*/ 209 h 211"/>
                <a:gd name="T12" fmla="*/ 78 w 120"/>
                <a:gd name="T13" fmla="*/ 208 h 211"/>
                <a:gd name="T14" fmla="*/ 119 w 120"/>
                <a:gd name="T15" fmla="*/ 102 h 211"/>
                <a:gd name="T16" fmla="*/ 120 w 120"/>
                <a:gd name="T17"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11">
                  <a:moveTo>
                    <a:pt x="120" y="97"/>
                  </a:moveTo>
                  <a:lnTo>
                    <a:pt x="120" y="97"/>
                  </a:lnTo>
                  <a:cubicBezTo>
                    <a:pt x="107" y="85"/>
                    <a:pt x="96" y="72"/>
                    <a:pt x="85" y="58"/>
                  </a:cubicBezTo>
                  <a:cubicBezTo>
                    <a:pt x="71" y="39"/>
                    <a:pt x="58" y="20"/>
                    <a:pt x="48" y="0"/>
                  </a:cubicBezTo>
                  <a:cubicBezTo>
                    <a:pt x="61" y="30"/>
                    <a:pt x="66" y="62"/>
                    <a:pt x="62" y="95"/>
                  </a:cubicBezTo>
                  <a:cubicBezTo>
                    <a:pt x="56" y="141"/>
                    <a:pt x="33" y="181"/>
                    <a:pt x="0" y="209"/>
                  </a:cubicBezTo>
                  <a:cubicBezTo>
                    <a:pt x="26" y="211"/>
                    <a:pt x="53" y="210"/>
                    <a:pt x="78" y="208"/>
                  </a:cubicBezTo>
                  <a:cubicBezTo>
                    <a:pt x="100" y="177"/>
                    <a:pt x="114" y="141"/>
                    <a:pt x="119" y="102"/>
                  </a:cubicBezTo>
                  <a:cubicBezTo>
                    <a:pt x="119" y="100"/>
                    <a:pt x="119" y="99"/>
                    <a:pt x="120" y="97"/>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5">
              <a:extLst>
                <a:ext uri="{FF2B5EF4-FFF2-40B4-BE49-F238E27FC236}">
                  <a16:creationId xmlns:a16="http://schemas.microsoft.com/office/drawing/2014/main" id="{F8874CAC-FB41-48C7-A97D-35C1C9E20FE0}"/>
                </a:ext>
              </a:extLst>
            </p:cNvPr>
            <p:cNvSpPr>
              <a:spLocks/>
            </p:cNvSpPr>
            <p:nvPr userDrawn="1"/>
          </p:nvSpPr>
          <p:spPr bwMode="auto">
            <a:xfrm>
              <a:off x="901701" y="6564314"/>
              <a:ext cx="128588" cy="139700"/>
            </a:xfrm>
            <a:custGeom>
              <a:avLst/>
              <a:gdLst>
                <a:gd name="T0" fmla="*/ 31 w 179"/>
                <a:gd name="T1" fmla="*/ 47 h 192"/>
                <a:gd name="T2" fmla="*/ 31 w 179"/>
                <a:gd name="T3" fmla="*/ 47 h 192"/>
                <a:gd name="T4" fmla="*/ 0 w 179"/>
                <a:gd name="T5" fmla="*/ 0 h 192"/>
                <a:gd name="T6" fmla="*/ 20 w 179"/>
                <a:gd name="T7" fmla="*/ 122 h 192"/>
                <a:gd name="T8" fmla="*/ 118 w 179"/>
                <a:gd name="T9" fmla="*/ 192 h 192"/>
                <a:gd name="T10" fmla="*/ 179 w 179"/>
                <a:gd name="T11" fmla="*/ 156 h 192"/>
                <a:gd name="T12" fmla="*/ 31 w 179"/>
                <a:gd name="T13" fmla="*/ 47 h 192"/>
              </a:gdLst>
              <a:ahLst/>
              <a:cxnLst>
                <a:cxn ang="0">
                  <a:pos x="T0" y="T1"/>
                </a:cxn>
                <a:cxn ang="0">
                  <a:pos x="T2" y="T3"/>
                </a:cxn>
                <a:cxn ang="0">
                  <a:pos x="T4" y="T5"/>
                </a:cxn>
                <a:cxn ang="0">
                  <a:pos x="T6" y="T7"/>
                </a:cxn>
                <a:cxn ang="0">
                  <a:pos x="T8" y="T9"/>
                </a:cxn>
                <a:cxn ang="0">
                  <a:pos x="T10" y="T11"/>
                </a:cxn>
                <a:cxn ang="0">
                  <a:pos x="T12" y="T13"/>
                </a:cxn>
              </a:cxnLst>
              <a:rect l="0" t="0" r="r" b="b"/>
              <a:pathLst>
                <a:path w="179" h="192">
                  <a:moveTo>
                    <a:pt x="31" y="47"/>
                  </a:moveTo>
                  <a:lnTo>
                    <a:pt x="31" y="47"/>
                  </a:lnTo>
                  <a:cubicBezTo>
                    <a:pt x="19" y="32"/>
                    <a:pt x="9" y="16"/>
                    <a:pt x="0" y="0"/>
                  </a:cubicBezTo>
                  <a:cubicBezTo>
                    <a:pt x="17" y="37"/>
                    <a:pt x="24" y="79"/>
                    <a:pt x="20" y="122"/>
                  </a:cubicBezTo>
                  <a:cubicBezTo>
                    <a:pt x="49" y="151"/>
                    <a:pt x="82" y="174"/>
                    <a:pt x="118" y="192"/>
                  </a:cubicBezTo>
                  <a:cubicBezTo>
                    <a:pt x="139" y="182"/>
                    <a:pt x="160" y="170"/>
                    <a:pt x="179" y="156"/>
                  </a:cubicBezTo>
                  <a:cubicBezTo>
                    <a:pt x="121" y="135"/>
                    <a:pt x="69" y="98"/>
                    <a:pt x="31" y="47"/>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6">
              <a:extLst>
                <a:ext uri="{FF2B5EF4-FFF2-40B4-BE49-F238E27FC236}">
                  <a16:creationId xmlns:a16="http://schemas.microsoft.com/office/drawing/2014/main" id="{4D19CC1B-6DFE-40AA-AD03-B8F9E84E1B7A}"/>
                </a:ext>
              </a:extLst>
            </p:cNvPr>
            <p:cNvSpPr>
              <a:spLocks/>
            </p:cNvSpPr>
            <p:nvPr userDrawn="1"/>
          </p:nvSpPr>
          <p:spPr bwMode="auto">
            <a:xfrm>
              <a:off x="831851" y="6178551"/>
              <a:ext cx="241300" cy="374650"/>
            </a:xfrm>
            <a:custGeom>
              <a:avLst/>
              <a:gdLst>
                <a:gd name="T0" fmla="*/ 95 w 334"/>
                <a:gd name="T1" fmla="*/ 118 h 513"/>
                <a:gd name="T2" fmla="*/ 95 w 334"/>
                <a:gd name="T3" fmla="*/ 118 h 513"/>
                <a:gd name="T4" fmla="*/ 95 w 334"/>
                <a:gd name="T5" fmla="*/ 189 h 513"/>
                <a:gd name="T6" fmla="*/ 0 w 334"/>
                <a:gd name="T7" fmla="*/ 374 h 513"/>
                <a:gd name="T8" fmla="*/ 3 w 334"/>
                <a:gd name="T9" fmla="*/ 423 h 513"/>
                <a:gd name="T10" fmla="*/ 68 w 334"/>
                <a:gd name="T11" fmla="*/ 481 h 513"/>
                <a:gd name="T12" fmla="*/ 88 w 334"/>
                <a:gd name="T13" fmla="*/ 513 h 513"/>
                <a:gd name="T14" fmla="*/ 60 w 334"/>
                <a:gd name="T15" fmla="*/ 332 h 513"/>
                <a:gd name="T16" fmla="*/ 186 w 334"/>
                <a:gd name="T17" fmla="*/ 112 h 513"/>
                <a:gd name="T18" fmla="*/ 334 w 334"/>
                <a:gd name="T19" fmla="*/ 47 h 513"/>
                <a:gd name="T20" fmla="*/ 281 w 334"/>
                <a:gd name="T21" fmla="*/ 0 h 513"/>
                <a:gd name="T22" fmla="*/ 150 w 334"/>
                <a:gd name="T23" fmla="*/ 66 h 513"/>
                <a:gd name="T24" fmla="*/ 95 w 334"/>
                <a:gd name="T25" fmla="*/ 11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513">
                  <a:moveTo>
                    <a:pt x="95" y="118"/>
                  </a:moveTo>
                  <a:lnTo>
                    <a:pt x="95" y="118"/>
                  </a:lnTo>
                  <a:cubicBezTo>
                    <a:pt x="98" y="141"/>
                    <a:pt x="98" y="165"/>
                    <a:pt x="95" y="189"/>
                  </a:cubicBezTo>
                  <a:cubicBezTo>
                    <a:pt x="86" y="261"/>
                    <a:pt x="52" y="325"/>
                    <a:pt x="0" y="374"/>
                  </a:cubicBezTo>
                  <a:cubicBezTo>
                    <a:pt x="0" y="390"/>
                    <a:pt x="1" y="407"/>
                    <a:pt x="3" y="423"/>
                  </a:cubicBezTo>
                  <a:cubicBezTo>
                    <a:pt x="27" y="438"/>
                    <a:pt x="49" y="457"/>
                    <a:pt x="68" y="481"/>
                  </a:cubicBezTo>
                  <a:cubicBezTo>
                    <a:pt x="75" y="491"/>
                    <a:pt x="82" y="502"/>
                    <a:pt x="88" y="513"/>
                  </a:cubicBezTo>
                  <a:cubicBezTo>
                    <a:pt x="62" y="457"/>
                    <a:pt x="52" y="394"/>
                    <a:pt x="60" y="332"/>
                  </a:cubicBezTo>
                  <a:cubicBezTo>
                    <a:pt x="71" y="244"/>
                    <a:pt x="116" y="166"/>
                    <a:pt x="186" y="112"/>
                  </a:cubicBezTo>
                  <a:cubicBezTo>
                    <a:pt x="230" y="78"/>
                    <a:pt x="281" y="56"/>
                    <a:pt x="334" y="47"/>
                  </a:cubicBezTo>
                  <a:cubicBezTo>
                    <a:pt x="318" y="30"/>
                    <a:pt x="300" y="14"/>
                    <a:pt x="281" y="0"/>
                  </a:cubicBezTo>
                  <a:cubicBezTo>
                    <a:pt x="234" y="13"/>
                    <a:pt x="190" y="36"/>
                    <a:pt x="150" y="66"/>
                  </a:cubicBezTo>
                  <a:cubicBezTo>
                    <a:pt x="130" y="82"/>
                    <a:pt x="112" y="99"/>
                    <a:pt x="95" y="118"/>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7">
              <a:extLst>
                <a:ext uri="{FF2B5EF4-FFF2-40B4-BE49-F238E27FC236}">
                  <a16:creationId xmlns:a16="http://schemas.microsoft.com/office/drawing/2014/main" id="{18A46695-48DA-4FD4-BE5A-BA016F19C7A2}"/>
                </a:ext>
              </a:extLst>
            </p:cNvPr>
            <p:cNvSpPr>
              <a:spLocks/>
            </p:cNvSpPr>
            <p:nvPr userDrawn="1"/>
          </p:nvSpPr>
          <p:spPr bwMode="auto">
            <a:xfrm>
              <a:off x="858838" y="6572251"/>
              <a:ext cx="4763" cy="9525"/>
            </a:xfrm>
            <a:custGeom>
              <a:avLst/>
              <a:gdLst>
                <a:gd name="T0" fmla="*/ 7 w 7"/>
                <a:gd name="T1" fmla="*/ 14 h 14"/>
                <a:gd name="T2" fmla="*/ 7 w 7"/>
                <a:gd name="T3" fmla="*/ 14 h 14"/>
                <a:gd name="T4" fmla="*/ 0 w 7"/>
                <a:gd name="T5" fmla="*/ 0 h 14"/>
                <a:gd name="T6" fmla="*/ 7 w 7"/>
                <a:gd name="T7" fmla="*/ 14 h 14"/>
              </a:gdLst>
              <a:ahLst/>
              <a:cxnLst>
                <a:cxn ang="0">
                  <a:pos x="T0" y="T1"/>
                </a:cxn>
                <a:cxn ang="0">
                  <a:pos x="T2" y="T3"/>
                </a:cxn>
                <a:cxn ang="0">
                  <a:pos x="T4" y="T5"/>
                </a:cxn>
                <a:cxn ang="0">
                  <a:pos x="T6" y="T7"/>
                </a:cxn>
              </a:cxnLst>
              <a:rect l="0" t="0" r="r" b="b"/>
              <a:pathLst>
                <a:path w="7" h="14">
                  <a:moveTo>
                    <a:pt x="7" y="14"/>
                  </a:moveTo>
                  <a:lnTo>
                    <a:pt x="7" y="14"/>
                  </a:lnTo>
                  <a:cubicBezTo>
                    <a:pt x="4" y="9"/>
                    <a:pt x="2" y="5"/>
                    <a:pt x="0" y="0"/>
                  </a:cubicBezTo>
                  <a:cubicBezTo>
                    <a:pt x="2" y="4"/>
                    <a:pt x="5" y="9"/>
                    <a:pt x="7" y="14"/>
                  </a:cubicBezTo>
                  <a:close/>
                </a:path>
              </a:pathLst>
            </a:custGeom>
            <a:solidFill>
              <a:srgbClr val="7F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8">
              <a:extLst>
                <a:ext uri="{FF2B5EF4-FFF2-40B4-BE49-F238E27FC236}">
                  <a16:creationId xmlns:a16="http://schemas.microsoft.com/office/drawing/2014/main" id="{F3FDB0FA-CA5F-4C50-BFE5-BA834BF08ECE}"/>
                </a:ext>
              </a:extLst>
            </p:cNvPr>
            <p:cNvSpPr>
              <a:spLocks/>
            </p:cNvSpPr>
            <p:nvPr userDrawn="1"/>
          </p:nvSpPr>
          <p:spPr bwMode="auto">
            <a:xfrm>
              <a:off x="833438" y="6486526"/>
              <a:ext cx="82550" cy="166688"/>
            </a:xfrm>
            <a:custGeom>
              <a:avLst/>
              <a:gdLst>
                <a:gd name="T0" fmla="*/ 113 w 114"/>
                <a:gd name="T1" fmla="*/ 227 h 227"/>
                <a:gd name="T2" fmla="*/ 113 w 114"/>
                <a:gd name="T3" fmla="*/ 227 h 227"/>
                <a:gd name="T4" fmla="*/ 78 w 114"/>
                <a:gd name="T5" fmla="*/ 188 h 227"/>
                <a:gd name="T6" fmla="*/ 41 w 114"/>
                <a:gd name="T7" fmla="*/ 130 h 227"/>
                <a:gd name="T8" fmla="*/ 34 w 114"/>
                <a:gd name="T9" fmla="*/ 116 h 227"/>
                <a:gd name="T10" fmla="*/ 0 w 114"/>
                <a:gd name="T11" fmla="*/ 0 h 227"/>
                <a:gd name="T12" fmla="*/ 65 w 114"/>
                <a:gd name="T13" fmla="*/ 58 h 227"/>
                <a:gd name="T14" fmla="*/ 65 w 114"/>
                <a:gd name="T15" fmla="*/ 58 h 227"/>
                <a:gd name="T16" fmla="*/ 85 w 114"/>
                <a:gd name="T17" fmla="*/ 90 h 227"/>
                <a:gd name="T18" fmla="*/ 93 w 114"/>
                <a:gd name="T19" fmla="*/ 105 h 227"/>
                <a:gd name="T20" fmla="*/ 114 w 114"/>
                <a:gd name="T21" fmla="*/ 202 h 227"/>
                <a:gd name="T22" fmla="*/ 113 w 114"/>
                <a:gd name="T23"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227">
                  <a:moveTo>
                    <a:pt x="113" y="227"/>
                  </a:moveTo>
                  <a:lnTo>
                    <a:pt x="113" y="227"/>
                  </a:lnTo>
                  <a:cubicBezTo>
                    <a:pt x="100" y="215"/>
                    <a:pt x="89" y="202"/>
                    <a:pt x="78" y="188"/>
                  </a:cubicBezTo>
                  <a:cubicBezTo>
                    <a:pt x="64" y="169"/>
                    <a:pt x="51" y="150"/>
                    <a:pt x="41" y="130"/>
                  </a:cubicBezTo>
                  <a:cubicBezTo>
                    <a:pt x="39" y="125"/>
                    <a:pt x="36" y="120"/>
                    <a:pt x="34" y="116"/>
                  </a:cubicBezTo>
                  <a:cubicBezTo>
                    <a:pt x="16" y="79"/>
                    <a:pt x="5" y="40"/>
                    <a:pt x="0" y="0"/>
                  </a:cubicBezTo>
                  <a:cubicBezTo>
                    <a:pt x="24" y="15"/>
                    <a:pt x="46" y="34"/>
                    <a:pt x="65" y="58"/>
                  </a:cubicBezTo>
                  <a:cubicBezTo>
                    <a:pt x="65" y="58"/>
                    <a:pt x="65" y="58"/>
                    <a:pt x="65" y="58"/>
                  </a:cubicBezTo>
                  <a:cubicBezTo>
                    <a:pt x="73" y="68"/>
                    <a:pt x="79" y="79"/>
                    <a:pt x="85" y="90"/>
                  </a:cubicBezTo>
                  <a:cubicBezTo>
                    <a:pt x="88" y="95"/>
                    <a:pt x="90" y="100"/>
                    <a:pt x="93" y="105"/>
                  </a:cubicBezTo>
                  <a:cubicBezTo>
                    <a:pt x="107" y="135"/>
                    <a:pt x="114" y="168"/>
                    <a:pt x="114" y="202"/>
                  </a:cubicBezTo>
                  <a:cubicBezTo>
                    <a:pt x="114" y="210"/>
                    <a:pt x="113" y="219"/>
                    <a:pt x="113" y="227"/>
                  </a:cubicBezTo>
                  <a:close/>
                </a:path>
              </a:pathLst>
            </a:custGeom>
            <a:solidFill>
              <a:srgbClr val="4660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9">
              <a:extLst>
                <a:ext uri="{FF2B5EF4-FFF2-40B4-BE49-F238E27FC236}">
                  <a16:creationId xmlns:a16="http://schemas.microsoft.com/office/drawing/2014/main" id="{4CD3DEE3-AEBD-4471-A77A-8FEECAF4C3C5}"/>
                </a:ext>
              </a:extLst>
            </p:cNvPr>
            <p:cNvSpPr>
              <a:spLocks noEditPoints="1"/>
            </p:cNvSpPr>
            <p:nvPr userDrawn="1"/>
          </p:nvSpPr>
          <p:spPr bwMode="auto">
            <a:xfrm>
              <a:off x="833438" y="6486526"/>
              <a:ext cx="61913" cy="66675"/>
            </a:xfrm>
            <a:custGeom>
              <a:avLst/>
              <a:gdLst>
                <a:gd name="T0" fmla="*/ 85 w 85"/>
                <a:gd name="T1" fmla="*/ 90 h 90"/>
                <a:gd name="T2" fmla="*/ 85 w 85"/>
                <a:gd name="T3" fmla="*/ 90 h 90"/>
                <a:gd name="T4" fmla="*/ 65 w 85"/>
                <a:gd name="T5" fmla="*/ 58 h 90"/>
                <a:gd name="T6" fmla="*/ 85 w 85"/>
                <a:gd name="T7" fmla="*/ 90 h 90"/>
                <a:gd name="T8" fmla="*/ 65 w 85"/>
                <a:gd name="T9" fmla="*/ 58 h 90"/>
                <a:gd name="T10" fmla="*/ 65 w 85"/>
                <a:gd name="T11" fmla="*/ 58 h 90"/>
                <a:gd name="T12" fmla="*/ 0 w 85"/>
                <a:gd name="T13" fmla="*/ 0 h 90"/>
                <a:gd name="T14" fmla="*/ 65 w 85"/>
                <a:gd name="T15" fmla="*/ 58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0">
                  <a:moveTo>
                    <a:pt x="85" y="90"/>
                  </a:moveTo>
                  <a:lnTo>
                    <a:pt x="85" y="90"/>
                  </a:lnTo>
                  <a:cubicBezTo>
                    <a:pt x="79" y="79"/>
                    <a:pt x="73" y="68"/>
                    <a:pt x="65" y="58"/>
                  </a:cubicBezTo>
                  <a:cubicBezTo>
                    <a:pt x="73" y="68"/>
                    <a:pt x="79" y="79"/>
                    <a:pt x="85" y="90"/>
                  </a:cubicBezTo>
                  <a:close/>
                  <a:moveTo>
                    <a:pt x="65" y="58"/>
                  </a:moveTo>
                  <a:lnTo>
                    <a:pt x="65" y="58"/>
                  </a:lnTo>
                  <a:cubicBezTo>
                    <a:pt x="46" y="34"/>
                    <a:pt x="24" y="15"/>
                    <a:pt x="0" y="0"/>
                  </a:cubicBezTo>
                  <a:cubicBezTo>
                    <a:pt x="24" y="15"/>
                    <a:pt x="46" y="34"/>
                    <a:pt x="65" y="58"/>
                  </a:cubicBezTo>
                  <a:close/>
                </a:path>
              </a:pathLst>
            </a:custGeom>
            <a:solidFill>
              <a:srgbClr val="3B4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
              <a:extLst>
                <a:ext uri="{FF2B5EF4-FFF2-40B4-BE49-F238E27FC236}">
                  <a16:creationId xmlns:a16="http://schemas.microsoft.com/office/drawing/2014/main" id="{BA0EEEDB-E64B-4FDF-85FA-B54E5E22087F}"/>
                </a:ext>
              </a:extLst>
            </p:cNvPr>
            <p:cNvSpPr>
              <a:spLocks/>
            </p:cNvSpPr>
            <p:nvPr userDrawn="1"/>
          </p:nvSpPr>
          <p:spPr bwMode="auto">
            <a:xfrm>
              <a:off x="544513" y="6118226"/>
              <a:ext cx="355600" cy="385763"/>
            </a:xfrm>
            <a:custGeom>
              <a:avLst/>
              <a:gdLst>
                <a:gd name="T0" fmla="*/ 132 w 491"/>
                <a:gd name="T1" fmla="*/ 521 h 529"/>
                <a:gd name="T2" fmla="*/ 132 w 491"/>
                <a:gd name="T3" fmla="*/ 521 h 529"/>
                <a:gd name="T4" fmla="*/ 307 w 491"/>
                <a:gd name="T5" fmla="*/ 473 h 529"/>
                <a:gd name="T6" fmla="*/ 358 w 491"/>
                <a:gd name="T7" fmla="*/ 486 h 529"/>
                <a:gd name="T8" fmla="*/ 375 w 491"/>
                <a:gd name="T9" fmla="*/ 473 h 529"/>
                <a:gd name="T10" fmla="*/ 396 w 491"/>
                <a:gd name="T11" fmla="*/ 456 h 529"/>
                <a:gd name="T12" fmla="*/ 399 w 491"/>
                <a:gd name="T13" fmla="*/ 406 h 529"/>
                <a:gd name="T14" fmla="*/ 491 w 491"/>
                <a:gd name="T15" fmla="*/ 200 h 529"/>
                <a:gd name="T16" fmla="*/ 385 w 491"/>
                <a:gd name="T17" fmla="*/ 0 h 529"/>
                <a:gd name="T18" fmla="*/ 305 w 491"/>
                <a:gd name="T19" fmla="*/ 15 h 529"/>
                <a:gd name="T20" fmla="*/ 433 w 491"/>
                <a:gd name="T21" fmla="*/ 264 h 529"/>
                <a:gd name="T22" fmla="*/ 340 w 491"/>
                <a:gd name="T23" fmla="*/ 427 h 529"/>
                <a:gd name="T24" fmla="*/ 158 w 491"/>
                <a:gd name="T25" fmla="*/ 477 h 529"/>
                <a:gd name="T26" fmla="*/ 2 w 491"/>
                <a:gd name="T27" fmla="*/ 393 h 529"/>
                <a:gd name="T28" fmla="*/ 4 w 491"/>
                <a:gd name="T29" fmla="*/ 474 h 529"/>
                <a:gd name="T30" fmla="*/ 122 w 491"/>
                <a:gd name="T31" fmla="*/ 529 h 529"/>
                <a:gd name="T32" fmla="*/ 132 w 491"/>
                <a:gd name="T33" fmla="*/ 52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1" h="529">
                  <a:moveTo>
                    <a:pt x="132" y="521"/>
                  </a:moveTo>
                  <a:lnTo>
                    <a:pt x="132" y="521"/>
                  </a:lnTo>
                  <a:cubicBezTo>
                    <a:pt x="182" y="482"/>
                    <a:pt x="244" y="465"/>
                    <a:pt x="307" y="473"/>
                  </a:cubicBezTo>
                  <a:cubicBezTo>
                    <a:pt x="324" y="475"/>
                    <a:pt x="341" y="480"/>
                    <a:pt x="358" y="486"/>
                  </a:cubicBezTo>
                  <a:cubicBezTo>
                    <a:pt x="364" y="482"/>
                    <a:pt x="370" y="477"/>
                    <a:pt x="375" y="473"/>
                  </a:cubicBezTo>
                  <a:cubicBezTo>
                    <a:pt x="382" y="468"/>
                    <a:pt x="389" y="462"/>
                    <a:pt x="396" y="456"/>
                  </a:cubicBezTo>
                  <a:cubicBezTo>
                    <a:pt x="396" y="439"/>
                    <a:pt x="397" y="423"/>
                    <a:pt x="399" y="406"/>
                  </a:cubicBezTo>
                  <a:cubicBezTo>
                    <a:pt x="409" y="329"/>
                    <a:pt x="441" y="258"/>
                    <a:pt x="491" y="200"/>
                  </a:cubicBezTo>
                  <a:cubicBezTo>
                    <a:pt x="483" y="121"/>
                    <a:pt x="444" y="50"/>
                    <a:pt x="385" y="0"/>
                  </a:cubicBezTo>
                  <a:cubicBezTo>
                    <a:pt x="357" y="3"/>
                    <a:pt x="331" y="8"/>
                    <a:pt x="305" y="15"/>
                  </a:cubicBezTo>
                  <a:cubicBezTo>
                    <a:pt x="392" y="62"/>
                    <a:pt x="447" y="160"/>
                    <a:pt x="433" y="264"/>
                  </a:cubicBezTo>
                  <a:cubicBezTo>
                    <a:pt x="425" y="329"/>
                    <a:pt x="392" y="387"/>
                    <a:pt x="340" y="427"/>
                  </a:cubicBezTo>
                  <a:cubicBezTo>
                    <a:pt x="288" y="468"/>
                    <a:pt x="223" y="485"/>
                    <a:pt x="158" y="477"/>
                  </a:cubicBezTo>
                  <a:cubicBezTo>
                    <a:pt x="97" y="469"/>
                    <a:pt x="42" y="439"/>
                    <a:pt x="2" y="393"/>
                  </a:cubicBezTo>
                  <a:cubicBezTo>
                    <a:pt x="0" y="420"/>
                    <a:pt x="1" y="447"/>
                    <a:pt x="4" y="474"/>
                  </a:cubicBezTo>
                  <a:cubicBezTo>
                    <a:pt x="39" y="501"/>
                    <a:pt x="79" y="519"/>
                    <a:pt x="122" y="529"/>
                  </a:cubicBezTo>
                  <a:cubicBezTo>
                    <a:pt x="125" y="526"/>
                    <a:pt x="129" y="523"/>
                    <a:pt x="132" y="521"/>
                  </a:cubicBezTo>
                  <a:close/>
                </a:path>
              </a:pathLst>
            </a:custGeom>
            <a:solidFill>
              <a:srgbClr val="66A6D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1">
              <a:extLst>
                <a:ext uri="{FF2B5EF4-FFF2-40B4-BE49-F238E27FC236}">
                  <a16:creationId xmlns:a16="http://schemas.microsoft.com/office/drawing/2014/main" id="{B863C0BD-F839-4CCB-B77F-7B4FF3400633}"/>
                </a:ext>
              </a:extLst>
            </p:cNvPr>
            <p:cNvSpPr>
              <a:spLocks/>
            </p:cNvSpPr>
            <p:nvPr userDrawn="1"/>
          </p:nvSpPr>
          <p:spPr bwMode="auto">
            <a:xfrm>
              <a:off x="633413" y="6462714"/>
              <a:ext cx="169863" cy="47625"/>
            </a:xfrm>
            <a:custGeom>
              <a:avLst/>
              <a:gdLst>
                <a:gd name="T0" fmla="*/ 68 w 236"/>
                <a:gd name="T1" fmla="*/ 66 h 66"/>
                <a:gd name="T2" fmla="*/ 68 w 236"/>
                <a:gd name="T3" fmla="*/ 66 h 66"/>
                <a:gd name="T4" fmla="*/ 29 w 236"/>
                <a:gd name="T5" fmla="*/ 63 h 66"/>
                <a:gd name="T6" fmla="*/ 0 w 236"/>
                <a:gd name="T7" fmla="*/ 58 h 66"/>
                <a:gd name="T8" fmla="*/ 10 w 236"/>
                <a:gd name="T9" fmla="*/ 50 h 66"/>
                <a:gd name="T10" fmla="*/ 12 w 236"/>
                <a:gd name="T11" fmla="*/ 49 h 66"/>
                <a:gd name="T12" fmla="*/ 154 w 236"/>
                <a:gd name="T13" fmla="*/ 0 h 66"/>
                <a:gd name="T14" fmla="*/ 154 w 236"/>
                <a:gd name="T15" fmla="*/ 0 h 66"/>
                <a:gd name="T16" fmla="*/ 154 w 236"/>
                <a:gd name="T17" fmla="*/ 0 h 66"/>
                <a:gd name="T18" fmla="*/ 185 w 236"/>
                <a:gd name="T19" fmla="*/ 2 h 66"/>
                <a:gd name="T20" fmla="*/ 236 w 236"/>
                <a:gd name="T21" fmla="*/ 15 h 66"/>
                <a:gd name="T22" fmla="*/ 68 w 23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66">
                  <a:moveTo>
                    <a:pt x="68" y="66"/>
                  </a:moveTo>
                  <a:lnTo>
                    <a:pt x="68" y="66"/>
                  </a:lnTo>
                  <a:cubicBezTo>
                    <a:pt x="55" y="66"/>
                    <a:pt x="42" y="65"/>
                    <a:pt x="29" y="63"/>
                  </a:cubicBezTo>
                  <a:cubicBezTo>
                    <a:pt x="19" y="62"/>
                    <a:pt x="9" y="60"/>
                    <a:pt x="0" y="58"/>
                  </a:cubicBezTo>
                  <a:cubicBezTo>
                    <a:pt x="3" y="55"/>
                    <a:pt x="7" y="52"/>
                    <a:pt x="10" y="50"/>
                  </a:cubicBezTo>
                  <a:cubicBezTo>
                    <a:pt x="11" y="49"/>
                    <a:pt x="11" y="49"/>
                    <a:pt x="12" y="49"/>
                  </a:cubicBezTo>
                  <a:cubicBezTo>
                    <a:pt x="53" y="17"/>
                    <a:pt x="103" y="0"/>
                    <a:pt x="154" y="0"/>
                  </a:cubicBezTo>
                  <a:cubicBezTo>
                    <a:pt x="154" y="0"/>
                    <a:pt x="154" y="0"/>
                    <a:pt x="154" y="0"/>
                  </a:cubicBezTo>
                  <a:cubicBezTo>
                    <a:pt x="154" y="0"/>
                    <a:pt x="154" y="0"/>
                    <a:pt x="154" y="0"/>
                  </a:cubicBezTo>
                  <a:cubicBezTo>
                    <a:pt x="164" y="0"/>
                    <a:pt x="174" y="1"/>
                    <a:pt x="185" y="2"/>
                  </a:cubicBezTo>
                  <a:cubicBezTo>
                    <a:pt x="202" y="4"/>
                    <a:pt x="219" y="9"/>
                    <a:pt x="236" y="15"/>
                  </a:cubicBezTo>
                  <a:cubicBezTo>
                    <a:pt x="186" y="48"/>
                    <a:pt x="128" y="66"/>
                    <a:pt x="68" y="66"/>
                  </a:cubicBezTo>
                  <a:close/>
                </a:path>
              </a:pathLst>
            </a:custGeom>
            <a:solidFill>
              <a:srgbClr val="3480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2">
              <a:extLst>
                <a:ext uri="{FF2B5EF4-FFF2-40B4-BE49-F238E27FC236}">
                  <a16:creationId xmlns:a16="http://schemas.microsoft.com/office/drawing/2014/main" id="{A8C7116A-460D-43AF-9E53-84C4150DBE07}"/>
                </a:ext>
              </a:extLst>
            </p:cNvPr>
            <p:cNvSpPr>
              <a:spLocks noEditPoints="1"/>
            </p:cNvSpPr>
            <p:nvPr userDrawn="1"/>
          </p:nvSpPr>
          <p:spPr bwMode="auto">
            <a:xfrm>
              <a:off x="641351" y="6462714"/>
              <a:ext cx="103188" cy="34925"/>
            </a:xfrm>
            <a:custGeom>
              <a:avLst/>
              <a:gdLst>
                <a:gd name="T0" fmla="*/ 0 w 142"/>
                <a:gd name="T1" fmla="*/ 49 h 49"/>
                <a:gd name="T2" fmla="*/ 0 w 142"/>
                <a:gd name="T3" fmla="*/ 49 h 49"/>
                <a:gd name="T4" fmla="*/ 142 w 142"/>
                <a:gd name="T5" fmla="*/ 0 h 49"/>
                <a:gd name="T6" fmla="*/ 0 w 142"/>
                <a:gd name="T7" fmla="*/ 49 h 49"/>
                <a:gd name="T8" fmla="*/ 142 w 142"/>
                <a:gd name="T9" fmla="*/ 0 h 49"/>
                <a:gd name="T10" fmla="*/ 142 w 142"/>
                <a:gd name="T11" fmla="*/ 0 h 49"/>
                <a:gd name="T12" fmla="*/ 142 w 142"/>
                <a:gd name="T13" fmla="*/ 0 h 49"/>
                <a:gd name="T14" fmla="*/ 142 w 142"/>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49">
                  <a:moveTo>
                    <a:pt x="0" y="49"/>
                  </a:moveTo>
                  <a:lnTo>
                    <a:pt x="0" y="49"/>
                  </a:lnTo>
                  <a:cubicBezTo>
                    <a:pt x="41" y="17"/>
                    <a:pt x="91" y="0"/>
                    <a:pt x="142" y="0"/>
                  </a:cubicBezTo>
                  <a:cubicBezTo>
                    <a:pt x="91" y="0"/>
                    <a:pt x="41" y="17"/>
                    <a:pt x="0" y="49"/>
                  </a:cubicBezTo>
                  <a:close/>
                  <a:moveTo>
                    <a:pt x="142" y="0"/>
                  </a:moveTo>
                  <a:lnTo>
                    <a:pt x="142" y="0"/>
                  </a:lnTo>
                  <a:cubicBezTo>
                    <a:pt x="142" y="0"/>
                    <a:pt x="142" y="0"/>
                    <a:pt x="142" y="0"/>
                  </a:cubicBezTo>
                  <a:cubicBezTo>
                    <a:pt x="142" y="0"/>
                    <a:pt x="142" y="0"/>
                    <a:pt x="142" y="0"/>
                  </a:cubicBezTo>
                  <a:close/>
                </a:path>
              </a:pathLst>
            </a:custGeom>
            <a:solidFill>
              <a:srgbClr val="266C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3">
              <a:extLst>
                <a:ext uri="{FF2B5EF4-FFF2-40B4-BE49-F238E27FC236}">
                  <a16:creationId xmlns:a16="http://schemas.microsoft.com/office/drawing/2014/main" id="{9494BB0B-D268-4B14-AEA8-C637EB6E565A}"/>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3 w 98"/>
                <a:gd name="T5" fmla="*/ 206 h 256"/>
                <a:gd name="T6" fmla="*/ 95 w 98"/>
                <a:gd name="T7" fmla="*/ 0 h 256"/>
                <a:gd name="T8" fmla="*/ 95 w 98"/>
                <a:gd name="T9" fmla="*/ 71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0" y="239"/>
                    <a:pt x="1" y="223"/>
                    <a:pt x="3" y="206"/>
                  </a:cubicBezTo>
                  <a:cubicBezTo>
                    <a:pt x="13" y="129"/>
                    <a:pt x="45" y="58"/>
                    <a:pt x="95" y="0"/>
                  </a:cubicBezTo>
                  <a:cubicBezTo>
                    <a:pt x="98" y="23"/>
                    <a:pt x="98" y="47"/>
                    <a:pt x="95" y="71"/>
                  </a:cubicBezTo>
                  <a:cubicBezTo>
                    <a:pt x="86" y="143"/>
                    <a:pt x="52" y="207"/>
                    <a:pt x="0" y="256"/>
                  </a:cubicBezTo>
                  <a:close/>
                </a:path>
              </a:pathLst>
            </a:custGeom>
            <a:solidFill>
              <a:srgbClr val="435E9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4">
              <a:extLst>
                <a:ext uri="{FF2B5EF4-FFF2-40B4-BE49-F238E27FC236}">
                  <a16:creationId xmlns:a16="http://schemas.microsoft.com/office/drawing/2014/main" id="{0D24CE99-1AE4-40AE-9B2B-D21D4815D33C}"/>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0 w 98"/>
                <a:gd name="T5" fmla="*/ 256 h 256"/>
                <a:gd name="T6" fmla="*/ 95 w 98"/>
                <a:gd name="T7" fmla="*/ 71 h 256"/>
                <a:gd name="T8" fmla="*/ 95 w 98"/>
                <a:gd name="T9" fmla="*/ 0 h 256"/>
                <a:gd name="T10" fmla="*/ 95 w 98"/>
                <a:gd name="T11" fmla="*/ 0 h 256"/>
                <a:gd name="T12" fmla="*/ 97 w 98"/>
                <a:gd name="T13" fmla="*/ 33 h 256"/>
                <a:gd name="T14" fmla="*/ 95 w 98"/>
                <a:gd name="T15" fmla="*/ 71 h 256"/>
                <a:gd name="T16" fmla="*/ 0 w 98"/>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56">
                  <a:moveTo>
                    <a:pt x="0" y="256"/>
                  </a:moveTo>
                  <a:lnTo>
                    <a:pt x="0" y="256"/>
                  </a:lnTo>
                  <a:lnTo>
                    <a:pt x="0" y="256"/>
                  </a:lnTo>
                  <a:cubicBezTo>
                    <a:pt x="52" y="207"/>
                    <a:pt x="86" y="143"/>
                    <a:pt x="95" y="71"/>
                  </a:cubicBezTo>
                  <a:cubicBezTo>
                    <a:pt x="98" y="47"/>
                    <a:pt x="98" y="23"/>
                    <a:pt x="95" y="0"/>
                  </a:cubicBezTo>
                  <a:cubicBezTo>
                    <a:pt x="95" y="0"/>
                    <a:pt x="95" y="0"/>
                    <a:pt x="95" y="0"/>
                  </a:cubicBezTo>
                  <a:cubicBezTo>
                    <a:pt x="96" y="11"/>
                    <a:pt x="97" y="22"/>
                    <a:pt x="97" y="33"/>
                  </a:cubicBezTo>
                  <a:cubicBezTo>
                    <a:pt x="97" y="46"/>
                    <a:pt x="96" y="58"/>
                    <a:pt x="95" y="71"/>
                  </a:cubicBezTo>
                  <a:cubicBezTo>
                    <a:pt x="86" y="143"/>
                    <a:pt x="52" y="207"/>
                    <a:pt x="0" y="256"/>
                  </a:cubicBezTo>
                  <a:close/>
                </a:path>
              </a:pathLst>
            </a:custGeom>
            <a:solidFill>
              <a:srgbClr val="3845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5">
              <a:extLst>
                <a:ext uri="{FF2B5EF4-FFF2-40B4-BE49-F238E27FC236}">
                  <a16:creationId xmlns:a16="http://schemas.microsoft.com/office/drawing/2014/main" id="{426ACD5F-8126-4980-B75A-13D3A476EBD2}"/>
                </a:ext>
              </a:extLst>
            </p:cNvPr>
            <p:cNvSpPr>
              <a:spLocks/>
            </p:cNvSpPr>
            <p:nvPr userDrawn="1"/>
          </p:nvSpPr>
          <p:spPr bwMode="auto">
            <a:xfrm>
              <a:off x="2279651" y="6119814"/>
              <a:ext cx="12700" cy="614363"/>
            </a:xfrm>
            <a:custGeom>
              <a:avLst/>
              <a:gdLst>
                <a:gd name="T0" fmla="*/ 0 w 17"/>
                <a:gd name="T1" fmla="*/ 0 h 840"/>
                <a:gd name="T2" fmla="*/ 0 w 17"/>
                <a:gd name="T3" fmla="*/ 0 h 840"/>
                <a:gd name="T4" fmla="*/ 17 w 17"/>
                <a:gd name="T5" fmla="*/ 0 h 840"/>
                <a:gd name="T6" fmla="*/ 17 w 17"/>
                <a:gd name="T7" fmla="*/ 840 h 840"/>
                <a:gd name="T8" fmla="*/ 0 w 17"/>
                <a:gd name="T9" fmla="*/ 840 h 840"/>
                <a:gd name="T10" fmla="*/ 0 w 17"/>
                <a:gd name="T11" fmla="*/ 0 h 840"/>
              </a:gdLst>
              <a:ahLst/>
              <a:cxnLst>
                <a:cxn ang="0">
                  <a:pos x="T0" y="T1"/>
                </a:cxn>
                <a:cxn ang="0">
                  <a:pos x="T2" y="T3"/>
                </a:cxn>
                <a:cxn ang="0">
                  <a:pos x="T4" y="T5"/>
                </a:cxn>
                <a:cxn ang="0">
                  <a:pos x="T6" y="T7"/>
                </a:cxn>
                <a:cxn ang="0">
                  <a:pos x="T8" y="T9"/>
                </a:cxn>
                <a:cxn ang="0">
                  <a:pos x="T10" y="T11"/>
                </a:cxn>
              </a:cxnLst>
              <a:rect l="0" t="0" r="r" b="b"/>
              <a:pathLst>
                <a:path w="17" h="840">
                  <a:moveTo>
                    <a:pt x="0" y="0"/>
                  </a:moveTo>
                  <a:lnTo>
                    <a:pt x="0" y="0"/>
                  </a:lnTo>
                  <a:lnTo>
                    <a:pt x="17" y="0"/>
                  </a:lnTo>
                  <a:lnTo>
                    <a:pt x="17" y="840"/>
                  </a:lnTo>
                  <a:lnTo>
                    <a:pt x="0" y="840"/>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69">
              <a:extLst>
                <a:ext uri="{FF2B5EF4-FFF2-40B4-BE49-F238E27FC236}">
                  <a16:creationId xmlns:a16="http://schemas.microsoft.com/office/drawing/2014/main" id="{96CA17C4-4553-45C0-A2F4-5158B849B726}"/>
                </a:ext>
              </a:extLst>
            </p:cNvPr>
            <p:cNvSpPr>
              <a:spLocks/>
            </p:cNvSpPr>
            <p:nvPr userDrawn="1"/>
          </p:nvSpPr>
          <p:spPr bwMode="auto">
            <a:xfrm>
              <a:off x="2500313" y="6273801"/>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70">
              <a:extLst>
                <a:ext uri="{FF2B5EF4-FFF2-40B4-BE49-F238E27FC236}">
                  <a16:creationId xmlns:a16="http://schemas.microsoft.com/office/drawing/2014/main" id="{06EE9FA4-41FF-4D50-849B-9A10087B7338}"/>
                </a:ext>
              </a:extLst>
            </p:cNvPr>
            <p:cNvSpPr>
              <a:spLocks/>
            </p:cNvSpPr>
            <p:nvPr userDrawn="1"/>
          </p:nvSpPr>
          <p:spPr bwMode="auto">
            <a:xfrm>
              <a:off x="2686051" y="6273801"/>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71">
              <a:extLst>
                <a:ext uri="{FF2B5EF4-FFF2-40B4-BE49-F238E27FC236}">
                  <a16:creationId xmlns:a16="http://schemas.microsoft.com/office/drawing/2014/main" id="{2B42DEE3-A446-4214-9A44-353B2D499957}"/>
                </a:ext>
              </a:extLst>
            </p:cNvPr>
            <p:cNvSpPr>
              <a:spLocks/>
            </p:cNvSpPr>
            <p:nvPr userDrawn="1"/>
          </p:nvSpPr>
          <p:spPr bwMode="auto">
            <a:xfrm>
              <a:off x="2686051" y="6273801"/>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72">
              <a:extLst>
                <a:ext uri="{FF2B5EF4-FFF2-40B4-BE49-F238E27FC236}">
                  <a16:creationId xmlns:a16="http://schemas.microsoft.com/office/drawing/2014/main" id="{B93A871B-497F-414A-AF5A-37E132A65C34}"/>
                </a:ext>
              </a:extLst>
            </p:cNvPr>
            <p:cNvSpPr>
              <a:spLocks/>
            </p:cNvSpPr>
            <p:nvPr userDrawn="1"/>
          </p:nvSpPr>
          <p:spPr bwMode="auto">
            <a:xfrm>
              <a:off x="2551113" y="6276976"/>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73">
              <a:extLst>
                <a:ext uri="{FF2B5EF4-FFF2-40B4-BE49-F238E27FC236}">
                  <a16:creationId xmlns:a16="http://schemas.microsoft.com/office/drawing/2014/main" id="{03121B60-2263-4132-AB51-832B791741DE}"/>
                </a:ext>
              </a:extLst>
            </p:cNvPr>
            <p:cNvSpPr>
              <a:spLocks/>
            </p:cNvSpPr>
            <p:nvPr userDrawn="1"/>
          </p:nvSpPr>
          <p:spPr bwMode="auto">
            <a:xfrm>
              <a:off x="2755901" y="6529389"/>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74">
              <a:extLst>
                <a:ext uri="{FF2B5EF4-FFF2-40B4-BE49-F238E27FC236}">
                  <a16:creationId xmlns:a16="http://schemas.microsoft.com/office/drawing/2014/main" id="{E5CC04F7-74DB-49E0-9F91-9E137DF45D4A}"/>
                </a:ext>
              </a:extLst>
            </p:cNvPr>
            <p:cNvSpPr>
              <a:spLocks/>
            </p:cNvSpPr>
            <p:nvPr userDrawn="1"/>
          </p:nvSpPr>
          <p:spPr bwMode="auto">
            <a:xfrm>
              <a:off x="2608263" y="6275389"/>
              <a:ext cx="92075" cy="220663"/>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75">
              <a:extLst>
                <a:ext uri="{FF2B5EF4-FFF2-40B4-BE49-F238E27FC236}">
                  <a16:creationId xmlns:a16="http://schemas.microsoft.com/office/drawing/2014/main" id="{38963273-B063-4015-8032-59822AA40850}"/>
                </a:ext>
              </a:extLst>
            </p:cNvPr>
            <p:cNvSpPr>
              <a:spLocks/>
            </p:cNvSpPr>
            <p:nvPr userDrawn="1"/>
          </p:nvSpPr>
          <p:spPr bwMode="auto">
            <a:xfrm>
              <a:off x="2660651" y="6276976"/>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76">
              <a:extLst>
                <a:ext uri="{FF2B5EF4-FFF2-40B4-BE49-F238E27FC236}">
                  <a16:creationId xmlns:a16="http://schemas.microsoft.com/office/drawing/2014/main" id="{DF9EF394-FA6A-4146-92BC-778584333E42}"/>
                </a:ext>
              </a:extLst>
            </p:cNvPr>
            <p:cNvSpPr>
              <a:spLocks/>
            </p:cNvSpPr>
            <p:nvPr userDrawn="1"/>
          </p:nvSpPr>
          <p:spPr bwMode="auto">
            <a:xfrm>
              <a:off x="2606676" y="6510339"/>
              <a:ext cx="95250" cy="65088"/>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77">
              <a:extLst>
                <a:ext uri="{FF2B5EF4-FFF2-40B4-BE49-F238E27FC236}">
                  <a16:creationId xmlns:a16="http://schemas.microsoft.com/office/drawing/2014/main" id="{7BAE7CBE-F858-4EFE-A8A0-E8FB86DCF79A}"/>
                </a:ext>
              </a:extLst>
            </p:cNvPr>
            <p:cNvSpPr>
              <a:spLocks/>
            </p:cNvSpPr>
            <p:nvPr userDrawn="1"/>
          </p:nvSpPr>
          <p:spPr bwMode="auto">
            <a:xfrm>
              <a:off x="2562226" y="6542089"/>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78">
              <a:extLst>
                <a:ext uri="{FF2B5EF4-FFF2-40B4-BE49-F238E27FC236}">
                  <a16:creationId xmlns:a16="http://schemas.microsoft.com/office/drawing/2014/main" id="{AE235B2C-B4CE-47C2-9849-A703BF7AA95B}"/>
                </a:ext>
              </a:extLst>
            </p:cNvPr>
            <p:cNvSpPr>
              <a:spLocks/>
            </p:cNvSpPr>
            <p:nvPr userDrawn="1"/>
          </p:nvSpPr>
          <p:spPr bwMode="auto">
            <a:xfrm>
              <a:off x="2663826" y="6542089"/>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79">
              <a:extLst>
                <a:ext uri="{FF2B5EF4-FFF2-40B4-BE49-F238E27FC236}">
                  <a16:creationId xmlns:a16="http://schemas.microsoft.com/office/drawing/2014/main" id="{50C1AF27-8114-4D1A-B139-16179D98F9BF}"/>
                </a:ext>
              </a:extLst>
            </p:cNvPr>
            <p:cNvSpPr>
              <a:spLocks noEditPoints="1"/>
            </p:cNvSpPr>
            <p:nvPr userDrawn="1"/>
          </p:nvSpPr>
          <p:spPr bwMode="auto">
            <a:xfrm>
              <a:off x="2870201" y="6337301"/>
              <a:ext cx="52388" cy="55563"/>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80">
              <a:extLst>
                <a:ext uri="{FF2B5EF4-FFF2-40B4-BE49-F238E27FC236}">
                  <a16:creationId xmlns:a16="http://schemas.microsoft.com/office/drawing/2014/main" id="{C779D29D-56F6-4C8E-AD33-555518B4E1F8}"/>
                </a:ext>
              </a:extLst>
            </p:cNvPr>
            <p:cNvSpPr>
              <a:spLocks/>
            </p:cNvSpPr>
            <p:nvPr userDrawn="1"/>
          </p:nvSpPr>
          <p:spPr bwMode="auto">
            <a:xfrm>
              <a:off x="2933701" y="6337301"/>
              <a:ext cx="30163" cy="55563"/>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81">
              <a:extLst>
                <a:ext uri="{FF2B5EF4-FFF2-40B4-BE49-F238E27FC236}">
                  <a16:creationId xmlns:a16="http://schemas.microsoft.com/office/drawing/2014/main" id="{E3271EBD-EC97-4ED9-9A4B-3FC73F856316}"/>
                </a:ext>
              </a:extLst>
            </p:cNvPr>
            <p:cNvSpPr>
              <a:spLocks/>
            </p:cNvSpPr>
            <p:nvPr userDrawn="1"/>
          </p:nvSpPr>
          <p:spPr bwMode="auto">
            <a:xfrm>
              <a:off x="2976563" y="6337301"/>
              <a:ext cx="30163" cy="55563"/>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82">
              <a:extLst>
                <a:ext uri="{FF2B5EF4-FFF2-40B4-BE49-F238E27FC236}">
                  <a16:creationId xmlns:a16="http://schemas.microsoft.com/office/drawing/2014/main" id="{0B7BE916-B71B-4559-A781-644B3559D621}"/>
                </a:ext>
              </a:extLst>
            </p:cNvPr>
            <p:cNvSpPr>
              <a:spLocks/>
            </p:cNvSpPr>
            <p:nvPr userDrawn="1"/>
          </p:nvSpPr>
          <p:spPr bwMode="auto">
            <a:xfrm>
              <a:off x="3017838" y="6337301"/>
              <a:ext cx="34925" cy="55563"/>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83">
              <a:extLst>
                <a:ext uri="{FF2B5EF4-FFF2-40B4-BE49-F238E27FC236}">
                  <a16:creationId xmlns:a16="http://schemas.microsoft.com/office/drawing/2014/main" id="{D80C1077-1F5D-4D8A-A16D-999F5F699265}"/>
                </a:ext>
              </a:extLst>
            </p:cNvPr>
            <p:cNvSpPr>
              <a:spLocks/>
            </p:cNvSpPr>
            <p:nvPr userDrawn="1"/>
          </p:nvSpPr>
          <p:spPr bwMode="auto">
            <a:xfrm>
              <a:off x="3067051" y="6337301"/>
              <a:ext cx="44450" cy="55563"/>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84">
              <a:extLst>
                <a:ext uri="{FF2B5EF4-FFF2-40B4-BE49-F238E27FC236}">
                  <a16:creationId xmlns:a16="http://schemas.microsoft.com/office/drawing/2014/main" id="{AB2EB078-BD73-4AC5-A51E-D4EE233D01C2}"/>
                </a:ext>
              </a:extLst>
            </p:cNvPr>
            <p:cNvSpPr>
              <a:spLocks/>
            </p:cNvSpPr>
            <p:nvPr userDrawn="1"/>
          </p:nvSpPr>
          <p:spPr bwMode="auto">
            <a:xfrm>
              <a:off x="3149601" y="6337301"/>
              <a:ext cx="6350"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85">
              <a:extLst>
                <a:ext uri="{FF2B5EF4-FFF2-40B4-BE49-F238E27FC236}">
                  <a16:creationId xmlns:a16="http://schemas.microsoft.com/office/drawing/2014/main" id="{6B1835CA-F5FB-4326-B0B9-422403524E0B}"/>
                </a:ext>
              </a:extLst>
            </p:cNvPr>
            <p:cNvSpPr>
              <a:spLocks/>
            </p:cNvSpPr>
            <p:nvPr userDrawn="1"/>
          </p:nvSpPr>
          <p:spPr bwMode="auto">
            <a:xfrm>
              <a:off x="3173413" y="6337301"/>
              <a:ext cx="44450" cy="55563"/>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86">
              <a:extLst>
                <a:ext uri="{FF2B5EF4-FFF2-40B4-BE49-F238E27FC236}">
                  <a16:creationId xmlns:a16="http://schemas.microsoft.com/office/drawing/2014/main" id="{E30B1F9B-29C9-4ECD-8BB9-C88E7267673E}"/>
                </a:ext>
              </a:extLst>
            </p:cNvPr>
            <p:cNvSpPr>
              <a:spLocks/>
            </p:cNvSpPr>
            <p:nvPr userDrawn="1"/>
          </p:nvSpPr>
          <p:spPr bwMode="auto">
            <a:xfrm>
              <a:off x="3232151" y="6337301"/>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87">
              <a:extLst>
                <a:ext uri="{FF2B5EF4-FFF2-40B4-BE49-F238E27FC236}">
                  <a16:creationId xmlns:a16="http://schemas.microsoft.com/office/drawing/2014/main" id="{58A819FD-52DD-4287-95E5-9CB6F9740098}"/>
                </a:ext>
              </a:extLst>
            </p:cNvPr>
            <p:cNvSpPr>
              <a:spLocks/>
            </p:cNvSpPr>
            <p:nvPr userDrawn="1"/>
          </p:nvSpPr>
          <p:spPr bwMode="auto">
            <a:xfrm>
              <a:off x="3273426" y="6337301"/>
              <a:ext cx="42863" cy="55563"/>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88">
              <a:extLst>
                <a:ext uri="{FF2B5EF4-FFF2-40B4-BE49-F238E27FC236}">
                  <a16:creationId xmlns:a16="http://schemas.microsoft.com/office/drawing/2014/main" id="{964433B3-2888-4EAA-9A85-7CCD8835488B}"/>
                </a:ext>
              </a:extLst>
            </p:cNvPr>
            <p:cNvSpPr>
              <a:spLocks/>
            </p:cNvSpPr>
            <p:nvPr userDrawn="1"/>
          </p:nvSpPr>
          <p:spPr bwMode="auto">
            <a:xfrm>
              <a:off x="3327401" y="6337301"/>
              <a:ext cx="4763"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89">
              <a:extLst>
                <a:ext uri="{FF2B5EF4-FFF2-40B4-BE49-F238E27FC236}">
                  <a16:creationId xmlns:a16="http://schemas.microsoft.com/office/drawing/2014/main" id="{C38C64E7-7D6B-4766-9CFA-A7A383ABE96C}"/>
                </a:ext>
              </a:extLst>
            </p:cNvPr>
            <p:cNvSpPr>
              <a:spLocks/>
            </p:cNvSpPr>
            <p:nvPr userDrawn="1"/>
          </p:nvSpPr>
          <p:spPr bwMode="auto">
            <a:xfrm>
              <a:off x="3343276"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90">
              <a:extLst>
                <a:ext uri="{FF2B5EF4-FFF2-40B4-BE49-F238E27FC236}">
                  <a16:creationId xmlns:a16="http://schemas.microsoft.com/office/drawing/2014/main" id="{E8084821-2EF0-4835-8384-1B8D5635515F}"/>
                </a:ext>
              </a:extLst>
            </p:cNvPr>
            <p:cNvSpPr>
              <a:spLocks/>
            </p:cNvSpPr>
            <p:nvPr userDrawn="1"/>
          </p:nvSpPr>
          <p:spPr bwMode="auto">
            <a:xfrm>
              <a:off x="3397251" y="6337301"/>
              <a:ext cx="39688" cy="57150"/>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91">
              <a:extLst>
                <a:ext uri="{FF2B5EF4-FFF2-40B4-BE49-F238E27FC236}">
                  <a16:creationId xmlns:a16="http://schemas.microsoft.com/office/drawing/2014/main" id="{1E7725F4-B5A1-4BFA-8100-639BBE40E52B}"/>
                </a:ext>
              </a:extLst>
            </p:cNvPr>
            <p:cNvSpPr>
              <a:spLocks/>
            </p:cNvSpPr>
            <p:nvPr userDrawn="1"/>
          </p:nvSpPr>
          <p:spPr bwMode="auto">
            <a:xfrm>
              <a:off x="3448051"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92">
              <a:extLst>
                <a:ext uri="{FF2B5EF4-FFF2-40B4-BE49-F238E27FC236}">
                  <a16:creationId xmlns:a16="http://schemas.microsoft.com/office/drawing/2014/main" id="{AE50137D-8697-4119-BBE0-236C9B566515}"/>
                </a:ext>
              </a:extLst>
            </p:cNvPr>
            <p:cNvSpPr>
              <a:spLocks/>
            </p:cNvSpPr>
            <p:nvPr userDrawn="1"/>
          </p:nvSpPr>
          <p:spPr bwMode="auto">
            <a:xfrm>
              <a:off x="3500438" y="6337301"/>
              <a:ext cx="34925" cy="55563"/>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93">
              <a:extLst>
                <a:ext uri="{FF2B5EF4-FFF2-40B4-BE49-F238E27FC236}">
                  <a16:creationId xmlns:a16="http://schemas.microsoft.com/office/drawing/2014/main" id="{3B432898-1003-4132-981B-07832E15F1DA}"/>
                </a:ext>
              </a:extLst>
            </p:cNvPr>
            <p:cNvSpPr>
              <a:spLocks/>
            </p:cNvSpPr>
            <p:nvPr userDrawn="1"/>
          </p:nvSpPr>
          <p:spPr bwMode="auto">
            <a:xfrm>
              <a:off x="3565526" y="6351589"/>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94">
              <a:extLst>
                <a:ext uri="{FF2B5EF4-FFF2-40B4-BE49-F238E27FC236}">
                  <a16:creationId xmlns:a16="http://schemas.microsoft.com/office/drawing/2014/main" id="{51C3DEC9-A599-4FB9-AB63-17202DB3EBD6}"/>
                </a:ext>
              </a:extLst>
            </p:cNvPr>
            <p:cNvSpPr>
              <a:spLocks noEditPoints="1"/>
            </p:cNvSpPr>
            <p:nvPr userDrawn="1"/>
          </p:nvSpPr>
          <p:spPr bwMode="auto">
            <a:xfrm>
              <a:off x="3584576" y="6365876"/>
              <a:ext cx="26988" cy="26988"/>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95">
              <a:extLst>
                <a:ext uri="{FF2B5EF4-FFF2-40B4-BE49-F238E27FC236}">
                  <a16:creationId xmlns:a16="http://schemas.microsoft.com/office/drawing/2014/main" id="{96CE0EAC-0506-4F28-AA11-13E4D6CE46E1}"/>
                </a:ext>
              </a:extLst>
            </p:cNvPr>
            <p:cNvSpPr>
              <a:spLocks/>
            </p:cNvSpPr>
            <p:nvPr userDrawn="1"/>
          </p:nvSpPr>
          <p:spPr bwMode="auto">
            <a:xfrm>
              <a:off x="3619501" y="6365876"/>
              <a:ext cx="17463" cy="26988"/>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96">
              <a:extLst>
                <a:ext uri="{FF2B5EF4-FFF2-40B4-BE49-F238E27FC236}">
                  <a16:creationId xmlns:a16="http://schemas.microsoft.com/office/drawing/2014/main" id="{9F72627D-3972-44B0-A78D-E0FAD128F022}"/>
                </a:ext>
              </a:extLst>
            </p:cNvPr>
            <p:cNvSpPr>
              <a:spLocks noEditPoints="1"/>
            </p:cNvSpPr>
            <p:nvPr userDrawn="1"/>
          </p:nvSpPr>
          <p:spPr bwMode="auto">
            <a:xfrm>
              <a:off x="2868613" y="64293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97">
              <a:extLst>
                <a:ext uri="{FF2B5EF4-FFF2-40B4-BE49-F238E27FC236}">
                  <a16:creationId xmlns:a16="http://schemas.microsoft.com/office/drawing/2014/main" id="{C2826ACC-FCDE-4FD0-AAAB-81B026444AFC}"/>
                </a:ext>
              </a:extLst>
            </p:cNvPr>
            <p:cNvSpPr>
              <a:spLocks noEditPoints="1"/>
            </p:cNvSpPr>
            <p:nvPr userDrawn="1"/>
          </p:nvSpPr>
          <p:spPr bwMode="auto">
            <a:xfrm>
              <a:off x="2949576" y="64293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98">
              <a:extLst>
                <a:ext uri="{FF2B5EF4-FFF2-40B4-BE49-F238E27FC236}">
                  <a16:creationId xmlns:a16="http://schemas.microsoft.com/office/drawing/2014/main" id="{4A4515EB-3674-47A8-A511-CCCC0E666579}"/>
                </a:ext>
              </a:extLst>
            </p:cNvPr>
            <p:cNvSpPr>
              <a:spLocks noEditPoints="1"/>
            </p:cNvSpPr>
            <p:nvPr userDrawn="1"/>
          </p:nvSpPr>
          <p:spPr bwMode="auto">
            <a:xfrm>
              <a:off x="3014663" y="64293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99">
              <a:extLst>
                <a:ext uri="{FF2B5EF4-FFF2-40B4-BE49-F238E27FC236}">
                  <a16:creationId xmlns:a16="http://schemas.microsoft.com/office/drawing/2014/main" id="{9353D9D0-FBF7-4B80-97D9-24F8D2EBD7A9}"/>
                </a:ext>
              </a:extLst>
            </p:cNvPr>
            <p:cNvSpPr>
              <a:spLocks/>
            </p:cNvSpPr>
            <p:nvPr userDrawn="1"/>
          </p:nvSpPr>
          <p:spPr bwMode="auto">
            <a:xfrm>
              <a:off x="3113088"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100">
              <a:extLst>
                <a:ext uri="{FF2B5EF4-FFF2-40B4-BE49-F238E27FC236}">
                  <a16:creationId xmlns:a16="http://schemas.microsoft.com/office/drawing/2014/main" id="{386CAC96-B835-449A-BD41-8EDB8B56B97B}"/>
                </a:ext>
              </a:extLst>
            </p:cNvPr>
            <p:cNvSpPr>
              <a:spLocks/>
            </p:cNvSpPr>
            <p:nvPr userDrawn="1"/>
          </p:nvSpPr>
          <p:spPr bwMode="auto">
            <a:xfrm>
              <a:off x="3148013" y="64293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01">
              <a:extLst>
                <a:ext uri="{FF2B5EF4-FFF2-40B4-BE49-F238E27FC236}">
                  <a16:creationId xmlns:a16="http://schemas.microsoft.com/office/drawing/2014/main" id="{50ECB691-E9DE-406A-A11C-8C216CE9F7E6}"/>
                </a:ext>
              </a:extLst>
            </p:cNvPr>
            <p:cNvSpPr>
              <a:spLocks/>
            </p:cNvSpPr>
            <p:nvPr userDrawn="1"/>
          </p:nvSpPr>
          <p:spPr bwMode="auto">
            <a:xfrm>
              <a:off x="3273426" y="6427789"/>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102">
              <a:extLst>
                <a:ext uri="{FF2B5EF4-FFF2-40B4-BE49-F238E27FC236}">
                  <a16:creationId xmlns:a16="http://schemas.microsoft.com/office/drawing/2014/main" id="{EBA7E06E-6991-4DC0-81E3-9F65A959A579}"/>
                </a:ext>
              </a:extLst>
            </p:cNvPr>
            <p:cNvSpPr>
              <a:spLocks/>
            </p:cNvSpPr>
            <p:nvPr userDrawn="1"/>
          </p:nvSpPr>
          <p:spPr bwMode="auto">
            <a:xfrm>
              <a:off x="3346451" y="6427789"/>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103">
              <a:extLst>
                <a:ext uri="{FF2B5EF4-FFF2-40B4-BE49-F238E27FC236}">
                  <a16:creationId xmlns:a16="http://schemas.microsoft.com/office/drawing/2014/main" id="{BF379B7F-EC0F-48CD-A974-25F9B623B573}"/>
                </a:ext>
              </a:extLst>
            </p:cNvPr>
            <p:cNvSpPr>
              <a:spLocks/>
            </p:cNvSpPr>
            <p:nvPr userDrawn="1"/>
          </p:nvSpPr>
          <p:spPr bwMode="auto">
            <a:xfrm>
              <a:off x="3441701"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04">
              <a:extLst>
                <a:ext uri="{FF2B5EF4-FFF2-40B4-BE49-F238E27FC236}">
                  <a16:creationId xmlns:a16="http://schemas.microsoft.com/office/drawing/2014/main" id="{A0D7931C-A149-4B34-BA76-FAE1E463127B}"/>
                </a:ext>
              </a:extLst>
            </p:cNvPr>
            <p:cNvSpPr>
              <a:spLocks/>
            </p:cNvSpPr>
            <p:nvPr userDrawn="1"/>
          </p:nvSpPr>
          <p:spPr bwMode="auto">
            <a:xfrm>
              <a:off x="3476626" y="64293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105">
              <a:extLst>
                <a:ext uri="{FF2B5EF4-FFF2-40B4-BE49-F238E27FC236}">
                  <a16:creationId xmlns:a16="http://schemas.microsoft.com/office/drawing/2014/main" id="{65E8277F-3163-4234-9E3A-FE850692A5E8}"/>
                </a:ext>
              </a:extLst>
            </p:cNvPr>
            <p:cNvSpPr>
              <a:spLocks/>
            </p:cNvSpPr>
            <p:nvPr userDrawn="1"/>
          </p:nvSpPr>
          <p:spPr bwMode="auto">
            <a:xfrm>
              <a:off x="3552826" y="64293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06">
              <a:extLst>
                <a:ext uri="{FF2B5EF4-FFF2-40B4-BE49-F238E27FC236}">
                  <a16:creationId xmlns:a16="http://schemas.microsoft.com/office/drawing/2014/main" id="{69C188FB-AC9A-4D79-9F61-C5A6A379B5B3}"/>
                </a:ext>
              </a:extLst>
            </p:cNvPr>
            <p:cNvSpPr>
              <a:spLocks/>
            </p:cNvSpPr>
            <p:nvPr userDrawn="1"/>
          </p:nvSpPr>
          <p:spPr bwMode="auto">
            <a:xfrm>
              <a:off x="3643313" y="6427789"/>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07">
              <a:extLst>
                <a:ext uri="{FF2B5EF4-FFF2-40B4-BE49-F238E27FC236}">
                  <a16:creationId xmlns:a16="http://schemas.microsoft.com/office/drawing/2014/main" id="{168F0A3F-56E5-4979-936A-B37F54907618}"/>
                </a:ext>
              </a:extLst>
            </p:cNvPr>
            <p:cNvSpPr>
              <a:spLocks/>
            </p:cNvSpPr>
            <p:nvPr userDrawn="1"/>
          </p:nvSpPr>
          <p:spPr bwMode="auto">
            <a:xfrm>
              <a:off x="3738563" y="64293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45640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Slide_Building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3732C0-5DB8-4D05-A957-5BF4128EDF91}"/>
              </a:ext>
            </a:extLst>
          </p:cNvPr>
          <p:cNvSpPr/>
          <p:nvPr userDrawn="1"/>
        </p:nvSpPr>
        <p:spPr>
          <a:xfrm>
            <a:off x="1" y="6281533"/>
            <a:ext cx="12192000" cy="576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9" name="Straight Connector 298">
            <a:extLst>
              <a:ext uri="{FF2B5EF4-FFF2-40B4-BE49-F238E27FC236}">
                <a16:creationId xmlns:a16="http://schemas.microsoft.com/office/drawing/2014/main" id="{8D25C3E5-C119-43F4-8CC7-10D7BB0FCF8C}"/>
              </a:ext>
            </a:extLst>
          </p:cNvPr>
          <p:cNvCxnSpPr>
            <a:cxnSpLocks/>
          </p:cNvCxnSpPr>
          <p:nvPr userDrawn="1"/>
        </p:nvCxnSpPr>
        <p:spPr>
          <a:xfrm>
            <a:off x="378808" y="2121021"/>
            <a:ext cx="677344" cy="0"/>
          </a:xfrm>
          <a:prstGeom prst="line">
            <a:avLst/>
          </a:prstGeom>
          <a:noFill/>
          <a:ln w="76200" cap="flat" cmpd="sng" algn="ctr">
            <a:solidFill>
              <a:srgbClr val="5DA7E5"/>
            </a:solidFill>
            <a:prstDash val="solid"/>
            <a:miter lim="800000"/>
          </a:ln>
          <a:effectLst/>
        </p:spPr>
      </p:cxnSp>
      <p:sp>
        <p:nvSpPr>
          <p:cNvPr id="300" name="Text Placeholder 8">
            <a:extLst>
              <a:ext uri="{FF2B5EF4-FFF2-40B4-BE49-F238E27FC236}">
                <a16:creationId xmlns:a16="http://schemas.microsoft.com/office/drawing/2014/main" id="{4EDBC640-7484-49E7-96CF-CA3024828AFC}"/>
              </a:ext>
            </a:extLst>
          </p:cNvPr>
          <p:cNvSpPr>
            <a:spLocks noGrp="1"/>
          </p:cNvSpPr>
          <p:nvPr>
            <p:ph type="body" sz="quarter" idx="10" hasCustomPrompt="1"/>
          </p:nvPr>
        </p:nvSpPr>
        <p:spPr>
          <a:xfrm>
            <a:off x="377443" y="1217292"/>
            <a:ext cx="2981231" cy="412750"/>
          </a:xfrm>
        </p:spPr>
        <p:txBody>
          <a:bodyPr lIns="0" rIns="0">
            <a:noAutofit/>
          </a:bodyPr>
          <a:lstStyle>
            <a:lvl1pPr marL="0" indent="0">
              <a:buNone/>
              <a:defRPr sz="3600" b="1"/>
            </a:lvl1pPr>
          </a:lstStyle>
          <a:p>
            <a:pPr lvl="0"/>
            <a:r>
              <a:rPr lang="en-US"/>
              <a:t>THANK YOU</a:t>
            </a:r>
          </a:p>
        </p:txBody>
      </p:sp>
      <p:sp>
        <p:nvSpPr>
          <p:cNvPr id="301" name="Text Placeholder 14">
            <a:extLst>
              <a:ext uri="{FF2B5EF4-FFF2-40B4-BE49-F238E27FC236}">
                <a16:creationId xmlns:a16="http://schemas.microsoft.com/office/drawing/2014/main" id="{E07DA974-9C5B-4680-B05F-527FCB98017F}"/>
              </a:ext>
            </a:extLst>
          </p:cNvPr>
          <p:cNvSpPr>
            <a:spLocks noGrp="1"/>
          </p:cNvSpPr>
          <p:nvPr>
            <p:ph type="body" sz="quarter" idx="11" hasCustomPrompt="1"/>
          </p:nvPr>
        </p:nvSpPr>
        <p:spPr>
          <a:xfrm>
            <a:off x="368818" y="2506419"/>
            <a:ext cx="2981325" cy="1427406"/>
          </a:xfrm>
        </p:spPr>
        <p:txBody>
          <a:bodyPr lIns="0" r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gradFill>
                  <a:gsLst>
                    <a:gs pos="0">
                      <a:srgbClr val="7C7D7F"/>
                    </a:gs>
                    <a:gs pos="100000">
                      <a:srgbClr val="7C7D7F"/>
                    </a:gs>
                  </a:gsLst>
                  <a:lin ang="5400000" scaled="1"/>
                </a:gra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a:solidFill>
                  <a:schemeClr val="accent2"/>
                </a:solidFill>
              </a:rPr>
              <a:t>brain-map.org</a:t>
            </a:r>
            <a:br>
              <a:rPr lang="en-US" b="1">
                <a:solidFill>
                  <a:schemeClr val="accent2"/>
                </a:solidFill>
              </a:rPr>
            </a:br>
            <a:br>
              <a:rPr lang="en-US" b="1">
                <a:solidFill>
                  <a:schemeClr val="accent2"/>
                </a:solidFill>
              </a:rPr>
            </a:br>
            <a:r>
              <a:rPr lang="en-US"/>
              <a:t>We wish to thank the Allen Institute founder, Paul G. Allen, for his vision, encouragement, and support.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b="1">
              <a:solidFill>
                <a:schemeClr val="accent2"/>
              </a:solidFill>
            </a:endParaRPr>
          </a:p>
          <a:p>
            <a:pPr lvl="0"/>
            <a:endParaRPr lang="en-US"/>
          </a:p>
        </p:txBody>
      </p:sp>
      <p:grpSp>
        <p:nvGrpSpPr>
          <p:cNvPr id="302" name="Group 301">
            <a:extLst>
              <a:ext uri="{FF2B5EF4-FFF2-40B4-BE49-F238E27FC236}">
                <a16:creationId xmlns:a16="http://schemas.microsoft.com/office/drawing/2014/main" id="{A9368018-D6CD-4F12-9531-E9024A9402F7}"/>
              </a:ext>
            </a:extLst>
          </p:cNvPr>
          <p:cNvGrpSpPr/>
          <p:nvPr userDrawn="1"/>
        </p:nvGrpSpPr>
        <p:grpSpPr>
          <a:xfrm>
            <a:off x="348172" y="4849640"/>
            <a:ext cx="3246438" cy="617538"/>
            <a:chOff x="544513" y="6118226"/>
            <a:chExt cx="3246438" cy="617538"/>
          </a:xfrm>
        </p:grpSpPr>
        <p:sp>
          <p:nvSpPr>
            <p:cNvPr id="303" name="Freeform 5">
              <a:extLst>
                <a:ext uri="{FF2B5EF4-FFF2-40B4-BE49-F238E27FC236}">
                  <a16:creationId xmlns:a16="http://schemas.microsoft.com/office/drawing/2014/main" id="{BB8D3FCA-0E81-44BB-89E9-FAC11129C0B5}"/>
                </a:ext>
              </a:extLst>
            </p:cNvPr>
            <p:cNvSpPr>
              <a:spLocks/>
            </p:cNvSpPr>
            <p:nvPr userDrawn="1"/>
          </p:nvSpPr>
          <p:spPr bwMode="auto">
            <a:xfrm>
              <a:off x="1325563" y="6586539"/>
              <a:ext cx="12700"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6">
              <a:extLst>
                <a:ext uri="{FF2B5EF4-FFF2-40B4-BE49-F238E27FC236}">
                  <a16:creationId xmlns:a16="http://schemas.microsoft.com/office/drawing/2014/main" id="{C91CAD36-94A1-413B-B5D8-8EEB57F9F395}"/>
                </a:ext>
              </a:extLst>
            </p:cNvPr>
            <p:cNvSpPr>
              <a:spLocks/>
            </p:cNvSpPr>
            <p:nvPr userDrawn="1"/>
          </p:nvSpPr>
          <p:spPr bwMode="auto">
            <a:xfrm>
              <a:off x="1374776" y="6586539"/>
              <a:ext cx="79375" cy="92075"/>
            </a:xfrm>
            <a:custGeom>
              <a:avLst/>
              <a:gdLst>
                <a:gd name="T0" fmla="*/ 92 w 109"/>
                <a:gd name="T1" fmla="*/ 103 h 126"/>
                <a:gd name="T2" fmla="*/ 92 w 109"/>
                <a:gd name="T3" fmla="*/ 103 h 126"/>
                <a:gd name="T4" fmla="*/ 91 w 109"/>
                <a:gd name="T5" fmla="*/ 103 h 126"/>
                <a:gd name="T6" fmla="*/ 22 w 109"/>
                <a:gd name="T7" fmla="*/ 0 h 126"/>
                <a:gd name="T8" fmla="*/ 0 w 109"/>
                <a:gd name="T9" fmla="*/ 0 h 126"/>
                <a:gd name="T10" fmla="*/ 0 w 109"/>
                <a:gd name="T11" fmla="*/ 126 h 126"/>
                <a:gd name="T12" fmla="*/ 17 w 109"/>
                <a:gd name="T13" fmla="*/ 126 h 126"/>
                <a:gd name="T14" fmla="*/ 17 w 109"/>
                <a:gd name="T15" fmla="*/ 23 h 126"/>
                <a:gd name="T16" fmla="*/ 17 w 109"/>
                <a:gd name="T17" fmla="*/ 23 h 126"/>
                <a:gd name="T18" fmla="*/ 87 w 109"/>
                <a:gd name="T19" fmla="*/ 126 h 126"/>
                <a:gd name="T20" fmla="*/ 109 w 109"/>
                <a:gd name="T21" fmla="*/ 126 h 126"/>
                <a:gd name="T22" fmla="*/ 109 w 109"/>
                <a:gd name="T23" fmla="*/ 0 h 126"/>
                <a:gd name="T24" fmla="*/ 92 w 109"/>
                <a:gd name="T25" fmla="*/ 0 h 126"/>
                <a:gd name="T26" fmla="*/ 92 w 109"/>
                <a:gd name="T27" fmla="*/ 10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6">
                  <a:moveTo>
                    <a:pt x="92" y="103"/>
                  </a:moveTo>
                  <a:lnTo>
                    <a:pt x="92" y="103"/>
                  </a:lnTo>
                  <a:lnTo>
                    <a:pt x="91" y="103"/>
                  </a:lnTo>
                  <a:lnTo>
                    <a:pt x="22" y="0"/>
                  </a:lnTo>
                  <a:lnTo>
                    <a:pt x="0" y="0"/>
                  </a:lnTo>
                  <a:lnTo>
                    <a:pt x="0" y="126"/>
                  </a:lnTo>
                  <a:lnTo>
                    <a:pt x="17" y="126"/>
                  </a:lnTo>
                  <a:lnTo>
                    <a:pt x="17" y="23"/>
                  </a:lnTo>
                  <a:lnTo>
                    <a:pt x="17" y="23"/>
                  </a:lnTo>
                  <a:lnTo>
                    <a:pt x="87" y="126"/>
                  </a:lnTo>
                  <a:lnTo>
                    <a:pt x="109" y="126"/>
                  </a:lnTo>
                  <a:lnTo>
                    <a:pt x="109" y="0"/>
                  </a:lnTo>
                  <a:lnTo>
                    <a:pt x="92" y="0"/>
                  </a:lnTo>
                  <a:lnTo>
                    <a:pt x="92" y="103"/>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7">
              <a:extLst>
                <a:ext uri="{FF2B5EF4-FFF2-40B4-BE49-F238E27FC236}">
                  <a16:creationId xmlns:a16="http://schemas.microsoft.com/office/drawing/2014/main" id="{41149375-E3AE-4059-8EF1-B26986002E29}"/>
                </a:ext>
              </a:extLst>
            </p:cNvPr>
            <p:cNvSpPr>
              <a:spLocks/>
            </p:cNvSpPr>
            <p:nvPr userDrawn="1"/>
          </p:nvSpPr>
          <p:spPr bwMode="auto">
            <a:xfrm>
              <a:off x="1485901" y="6583364"/>
              <a:ext cx="60325" cy="96838"/>
            </a:xfrm>
            <a:custGeom>
              <a:avLst/>
              <a:gdLst>
                <a:gd name="T0" fmla="*/ 21 w 83"/>
                <a:gd name="T1" fmla="*/ 35 h 132"/>
                <a:gd name="T2" fmla="*/ 21 w 83"/>
                <a:gd name="T3" fmla="*/ 35 h 132"/>
                <a:gd name="T4" fmla="*/ 46 w 83"/>
                <a:gd name="T5" fmla="*/ 16 h 132"/>
                <a:gd name="T6" fmla="*/ 68 w 83"/>
                <a:gd name="T7" fmla="*/ 27 h 132"/>
                <a:gd name="T8" fmla="*/ 82 w 83"/>
                <a:gd name="T9" fmla="*/ 15 h 132"/>
                <a:gd name="T10" fmla="*/ 46 w 83"/>
                <a:gd name="T11" fmla="*/ 0 h 132"/>
                <a:gd name="T12" fmla="*/ 3 w 83"/>
                <a:gd name="T13" fmla="*/ 35 h 132"/>
                <a:gd name="T14" fmla="*/ 65 w 83"/>
                <a:gd name="T15" fmla="*/ 95 h 132"/>
                <a:gd name="T16" fmla="*/ 40 w 83"/>
                <a:gd name="T17" fmla="*/ 116 h 132"/>
                <a:gd name="T18" fmla="*/ 13 w 83"/>
                <a:gd name="T19" fmla="*/ 103 h 132"/>
                <a:gd name="T20" fmla="*/ 0 w 83"/>
                <a:gd name="T21" fmla="*/ 115 h 132"/>
                <a:gd name="T22" fmla="*/ 40 w 83"/>
                <a:gd name="T23" fmla="*/ 132 h 132"/>
                <a:gd name="T24" fmla="*/ 83 w 83"/>
                <a:gd name="T25" fmla="*/ 93 h 132"/>
                <a:gd name="T26" fmla="*/ 21 w 83"/>
                <a:gd name="T27" fmla="*/ 3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32">
                  <a:moveTo>
                    <a:pt x="21" y="35"/>
                  </a:moveTo>
                  <a:lnTo>
                    <a:pt x="21" y="35"/>
                  </a:lnTo>
                  <a:cubicBezTo>
                    <a:pt x="21" y="27"/>
                    <a:pt x="27" y="16"/>
                    <a:pt x="46" y="16"/>
                  </a:cubicBezTo>
                  <a:cubicBezTo>
                    <a:pt x="55" y="16"/>
                    <a:pt x="64" y="21"/>
                    <a:pt x="68" y="27"/>
                  </a:cubicBezTo>
                  <a:lnTo>
                    <a:pt x="82" y="15"/>
                  </a:lnTo>
                  <a:cubicBezTo>
                    <a:pt x="72" y="3"/>
                    <a:pt x="59" y="0"/>
                    <a:pt x="46" y="0"/>
                  </a:cubicBezTo>
                  <a:cubicBezTo>
                    <a:pt x="16" y="0"/>
                    <a:pt x="3" y="21"/>
                    <a:pt x="3" y="35"/>
                  </a:cubicBezTo>
                  <a:cubicBezTo>
                    <a:pt x="3" y="84"/>
                    <a:pt x="65" y="66"/>
                    <a:pt x="65" y="95"/>
                  </a:cubicBezTo>
                  <a:cubicBezTo>
                    <a:pt x="65" y="109"/>
                    <a:pt x="51" y="116"/>
                    <a:pt x="40" y="116"/>
                  </a:cubicBezTo>
                  <a:cubicBezTo>
                    <a:pt x="30" y="116"/>
                    <a:pt x="20" y="112"/>
                    <a:pt x="13" y="103"/>
                  </a:cubicBezTo>
                  <a:lnTo>
                    <a:pt x="0" y="115"/>
                  </a:lnTo>
                  <a:cubicBezTo>
                    <a:pt x="8" y="126"/>
                    <a:pt x="23" y="132"/>
                    <a:pt x="40" y="132"/>
                  </a:cubicBezTo>
                  <a:cubicBezTo>
                    <a:pt x="64" y="132"/>
                    <a:pt x="83" y="117"/>
                    <a:pt x="83" y="93"/>
                  </a:cubicBezTo>
                  <a:cubicBezTo>
                    <a:pt x="83" y="48"/>
                    <a:pt x="21" y="67"/>
                    <a:pt x="21" y="35"/>
                  </a:cubicBez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8">
              <a:extLst>
                <a:ext uri="{FF2B5EF4-FFF2-40B4-BE49-F238E27FC236}">
                  <a16:creationId xmlns:a16="http://schemas.microsoft.com/office/drawing/2014/main" id="{BD5F12D7-472C-4768-80D3-7480B469F5CB}"/>
                </a:ext>
              </a:extLst>
            </p:cNvPr>
            <p:cNvSpPr>
              <a:spLocks/>
            </p:cNvSpPr>
            <p:nvPr userDrawn="1"/>
          </p:nvSpPr>
          <p:spPr bwMode="auto">
            <a:xfrm>
              <a:off x="1570038" y="6586539"/>
              <a:ext cx="71438"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9">
              <a:extLst>
                <a:ext uri="{FF2B5EF4-FFF2-40B4-BE49-F238E27FC236}">
                  <a16:creationId xmlns:a16="http://schemas.microsoft.com/office/drawing/2014/main" id="{73B6A811-BEB3-43E7-8A41-16E4112FEE25}"/>
                </a:ext>
              </a:extLst>
            </p:cNvPr>
            <p:cNvSpPr>
              <a:spLocks/>
            </p:cNvSpPr>
            <p:nvPr userDrawn="1"/>
          </p:nvSpPr>
          <p:spPr bwMode="auto">
            <a:xfrm>
              <a:off x="1670051" y="6586539"/>
              <a:ext cx="11113"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0">
              <a:extLst>
                <a:ext uri="{FF2B5EF4-FFF2-40B4-BE49-F238E27FC236}">
                  <a16:creationId xmlns:a16="http://schemas.microsoft.com/office/drawing/2014/main" id="{E2402850-854A-4166-B2B1-73585F1C5B45}"/>
                </a:ext>
              </a:extLst>
            </p:cNvPr>
            <p:cNvSpPr>
              <a:spLocks/>
            </p:cNvSpPr>
            <p:nvPr userDrawn="1"/>
          </p:nvSpPr>
          <p:spPr bwMode="auto">
            <a:xfrm>
              <a:off x="1709738" y="6586539"/>
              <a:ext cx="71438" cy="92075"/>
            </a:xfrm>
            <a:custGeom>
              <a:avLst/>
              <a:gdLst>
                <a:gd name="T0" fmla="*/ 0 w 98"/>
                <a:gd name="T1" fmla="*/ 16 h 126"/>
                <a:gd name="T2" fmla="*/ 0 w 98"/>
                <a:gd name="T3" fmla="*/ 16 h 126"/>
                <a:gd name="T4" fmla="*/ 40 w 98"/>
                <a:gd name="T5" fmla="*/ 16 h 126"/>
                <a:gd name="T6" fmla="*/ 40 w 98"/>
                <a:gd name="T7" fmla="*/ 126 h 126"/>
                <a:gd name="T8" fmla="*/ 57 w 98"/>
                <a:gd name="T9" fmla="*/ 126 h 126"/>
                <a:gd name="T10" fmla="*/ 57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0" y="16"/>
                  </a:lnTo>
                  <a:lnTo>
                    <a:pt x="40" y="126"/>
                  </a:lnTo>
                  <a:lnTo>
                    <a:pt x="57" y="126"/>
                  </a:lnTo>
                  <a:lnTo>
                    <a:pt x="57"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1">
              <a:extLst>
                <a:ext uri="{FF2B5EF4-FFF2-40B4-BE49-F238E27FC236}">
                  <a16:creationId xmlns:a16="http://schemas.microsoft.com/office/drawing/2014/main" id="{84EAE9DD-AF82-4F98-9CC6-808175FCEC89}"/>
                </a:ext>
              </a:extLst>
            </p:cNvPr>
            <p:cNvSpPr>
              <a:spLocks/>
            </p:cNvSpPr>
            <p:nvPr userDrawn="1"/>
          </p:nvSpPr>
          <p:spPr bwMode="auto">
            <a:xfrm>
              <a:off x="1806576" y="6586539"/>
              <a:ext cx="71438" cy="93663"/>
            </a:xfrm>
            <a:custGeom>
              <a:avLst/>
              <a:gdLst>
                <a:gd name="T0" fmla="*/ 80 w 97"/>
                <a:gd name="T1" fmla="*/ 77 h 129"/>
                <a:gd name="T2" fmla="*/ 80 w 97"/>
                <a:gd name="T3" fmla="*/ 77 h 129"/>
                <a:gd name="T4" fmla="*/ 49 w 97"/>
                <a:gd name="T5" fmla="*/ 113 h 129"/>
                <a:gd name="T6" fmla="*/ 17 w 97"/>
                <a:gd name="T7" fmla="*/ 77 h 129"/>
                <a:gd name="T8" fmla="*/ 17 w 97"/>
                <a:gd name="T9" fmla="*/ 0 h 129"/>
                <a:gd name="T10" fmla="*/ 0 w 97"/>
                <a:gd name="T11" fmla="*/ 0 h 129"/>
                <a:gd name="T12" fmla="*/ 0 w 97"/>
                <a:gd name="T13" fmla="*/ 80 h 129"/>
                <a:gd name="T14" fmla="*/ 49 w 97"/>
                <a:gd name="T15" fmla="*/ 129 h 129"/>
                <a:gd name="T16" fmla="*/ 97 w 97"/>
                <a:gd name="T17" fmla="*/ 80 h 129"/>
                <a:gd name="T18" fmla="*/ 97 w 97"/>
                <a:gd name="T19" fmla="*/ 0 h 129"/>
                <a:gd name="T20" fmla="*/ 80 w 97"/>
                <a:gd name="T21" fmla="*/ 0 h 129"/>
                <a:gd name="T22" fmla="*/ 80 w 97"/>
                <a:gd name="T23" fmla="*/ 7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29">
                  <a:moveTo>
                    <a:pt x="80" y="77"/>
                  </a:moveTo>
                  <a:lnTo>
                    <a:pt x="80" y="77"/>
                  </a:lnTo>
                  <a:cubicBezTo>
                    <a:pt x="80" y="93"/>
                    <a:pt x="72" y="113"/>
                    <a:pt x="49" y="113"/>
                  </a:cubicBezTo>
                  <a:cubicBezTo>
                    <a:pt x="25" y="113"/>
                    <a:pt x="17" y="93"/>
                    <a:pt x="17" y="77"/>
                  </a:cubicBezTo>
                  <a:lnTo>
                    <a:pt x="17" y="0"/>
                  </a:lnTo>
                  <a:lnTo>
                    <a:pt x="0" y="0"/>
                  </a:lnTo>
                  <a:lnTo>
                    <a:pt x="0" y="80"/>
                  </a:lnTo>
                  <a:cubicBezTo>
                    <a:pt x="0" y="109"/>
                    <a:pt x="21" y="129"/>
                    <a:pt x="49" y="129"/>
                  </a:cubicBezTo>
                  <a:cubicBezTo>
                    <a:pt x="76" y="129"/>
                    <a:pt x="97" y="109"/>
                    <a:pt x="97" y="80"/>
                  </a:cubicBezTo>
                  <a:lnTo>
                    <a:pt x="97" y="0"/>
                  </a:lnTo>
                  <a:lnTo>
                    <a:pt x="80" y="0"/>
                  </a:lnTo>
                  <a:lnTo>
                    <a:pt x="80" y="7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2">
              <a:extLst>
                <a:ext uri="{FF2B5EF4-FFF2-40B4-BE49-F238E27FC236}">
                  <a16:creationId xmlns:a16="http://schemas.microsoft.com/office/drawing/2014/main" id="{A89C5954-DC36-4F06-BED7-58A78BC82EBB}"/>
                </a:ext>
              </a:extLst>
            </p:cNvPr>
            <p:cNvSpPr>
              <a:spLocks/>
            </p:cNvSpPr>
            <p:nvPr userDrawn="1"/>
          </p:nvSpPr>
          <p:spPr bwMode="auto">
            <a:xfrm>
              <a:off x="1905001" y="6586539"/>
              <a:ext cx="69850"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3">
              <a:extLst>
                <a:ext uri="{FF2B5EF4-FFF2-40B4-BE49-F238E27FC236}">
                  <a16:creationId xmlns:a16="http://schemas.microsoft.com/office/drawing/2014/main" id="{0C579208-0355-4D2D-9CF6-052DAB91FE24}"/>
                </a:ext>
              </a:extLst>
            </p:cNvPr>
            <p:cNvSpPr>
              <a:spLocks/>
            </p:cNvSpPr>
            <p:nvPr userDrawn="1"/>
          </p:nvSpPr>
          <p:spPr bwMode="auto">
            <a:xfrm>
              <a:off x="2003426" y="6586539"/>
              <a:ext cx="61913" cy="92075"/>
            </a:xfrm>
            <a:custGeom>
              <a:avLst/>
              <a:gdLst>
                <a:gd name="T0" fmla="*/ 17 w 84"/>
                <a:gd name="T1" fmla="*/ 70 h 126"/>
                <a:gd name="T2" fmla="*/ 17 w 84"/>
                <a:gd name="T3" fmla="*/ 70 h 126"/>
                <a:gd name="T4" fmla="*/ 76 w 84"/>
                <a:gd name="T5" fmla="*/ 70 h 126"/>
                <a:gd name="T6" fmla="*/ 76 w 84"/>
                <a:gd name="T7" fmla="*/ 54 h 126"/>
                <a:gd name="T8" fmla="*/ 17 w 84"/>
                <a:gd name="T9" fmla="*/ 54 h 126"/>
                <a:gd name="T10" fmla="*/ 17 w 84"/>
                <a:gd name="T11" fmla="*/ 16 h 126"/>
                <a:gd name="T12" fmla="*/ 81 w 84"/>
                <a:gd name="T13" fmla="*/ 16 h 126"/>
                <a:gd name="T14" fmla="*/ 81 w 84"/>
                <a:gd name="T15" fmla="*/ 0 h 126"/>
                <a:gd name="T16" fmla="*/ 0 w 84"/>
                <a:gd name="T17" fmla="*/ 0 h 126"/>
                <a:gd name="T18" fmla="*/ 0 w 84"/>
                <a:gd name="T19" fmla="*/ 126 h 126"/>
                <a:gd name="T20" fmla="*/ 84 w 84"/>
                <a:gd name="T21" fmla="*/ 126 h 126"/>
                <a:gd name="T22" fmla="*/ 84 w 84"/>
                <a:gd name="T23" fmla="*/ 110 h 126"/>
                <a:gd name="T24" fmla="*/ 17 w 84"/>
                <a:gd name="T25" fmla="*/ 110 h 126"/>
                <a:gd name="T26" fmla="*/ 17 w 84"/>
                <a:gd name="T2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26">
                  <a:moveTo>
                    <a:pt x="17" y="70"/>
                  </a:moveTo>
                  <a:lnTo>
                    <a:pt x="17" y="70"/>
                  </a:lnTo>
                  <a:lnTo>
                    <a:pt x="76" y="70"/>
                  </a:lnTo>
                  <a:lnTo>
                    <a:pt x="76" y="54"/>
                  </a:lnTo>
                  <a:lnTo>
                    <a:pt x="17" y="54"/>
                  </a:lnTo>
                  <a:lnTo>
                    <a:pt x="17" y="16"/>
                  </a:lnTo>
                  <a:lnTo>
                    <a:pt x="81" y="16"/>
                  </a:lnTo>
                  <a:lnTo>
                    <a:pt x="81" y="0"/>
                  </a:lnTo>
                  <a:lnTo>
                    <a:pt x="0" y="0"/>
                  </a:lnTo>
                  <a:lnTo>
                    <a:pt x="0" y="126"/>
                  </a:lnTo>
                  <a:lnTo>
                    <a:pt x="84" y="126"/>
                  </a:lnTo>
                  <a:lnTo>
                    <a:pt x="84" y="110"/>
                  </a:lnTo>
                  <a:lnTo>
                    <a:pt x="17" y="110"/>
                  </a:lnTo>
                  <a:lnTo>
                    <a:pt x="17" y="7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4">
              <a:extLst>
                <a:ext uri="{FF2B5EF4-FFF2-40B4-BE49-F238E27FC236}">
                  <a16:creationId xmlns:a16="http://schemas.microsoft.com/office/drawing/2014/main" id="{45E14DD2-58A0-407D-8C5D-79A123C93BF4}"/>
                </a:ext>
              </a:extLst>
            </p:cNvPr>
            <p:cNvSpPr>
              <a:spLocks noEditPoints="1"/>
            </p:cNvSpPr>
            <p:nvPr userDrawn="1"/>
          </p:nvSpPr>
          <p:spPr bwMode="auto">
            <a:xfrm>
              <a:off x="1058863" y="6300789"/>
              <a:ext cx="225425" cy="222250"/>
            </a:xfrm>
            <a:custGeom>
              <a:avLst/>
              <a:gdLst>
                <a:gd name="T0" fmla="*/ 107 w 311"/>
                <a:gd name="T1" fmla="*/ 189 h 305"/>
                <a:gd name="T2" fmla="*/ 107 w 311"/>
                <a:gd name="T3" fmla="*/ 189 h 305"/>
                <a:gd name="T4" fmla="*/ 155 w 311"/>
                <a:gd name="T5" fmla="*/ 65 h 305"/>
                <a:gd name="T6" fmla="*/ 201 w 311"/>
                <a:gd name="T7" fmla="*/ 189 h 305"/>
                <a:gd name="T8" fmla="*/ 107 w 311"/>
                <a:gd name="T9" fmla="*/ 189 h 305"/>
                <a:gd name="T10" fmla="*/ 107 w 311"/>
                <a:gd name="T11" fmla="*/ 189 h 305"/>
                <a:gd name="T12" fmla="*/ 133 w 311"/>
                <a:gd name="T13" fmla="*/ 0 h 305"/>
                <a:gd name="T14" fmla="*/ 133 w 311"/>
                <a:gd name="T15" fmla="*/ 0 h 305"/>
                <a:gd name="T16" fmla="*/ 0 w 311"/>
                <a:gd name="T17" fmla="*/ 305 h 305"/>
                <a:gd name="T18" fmla="*/ 61 w 311"/>
                <a:gd name="T19" fmla="*/ 305 h 305"/>
                <a:gd name="T20" fmla="*/ 88 w 311"/>
                <a:gd name="T21" fmla="*/ 235 h 305"/>
                <a:gd name="T22" fmla="*/ 220 w 311"/>
                <a:gd name="T23" fmla="*/ 235 h 305"/>
                <a:gd name="T24" fmla="*/ 249 w 311"/>
                <a:gd name="T25" fmla="*/ 305 h 305"/>
                <a:gd name="T26" fmla="*/ 311 w 311"/>
                <a:gd name="T27" fmla="*/ 305 h 305"/>
                <a:gd name="T28" fmla="*/ 180 w 311"/>
                <a:gd name="T29" fmla="*/ 0 h 305"/>
                <a:gd name="T30" fmla="*/ 133 w 311"/>
                <a:gd name="T3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305">
                  <a:moveTo>
                    <a:pt x="107" y="189"/>
                  </a:moveTo>
                  <a:lnTo>
                    <a:pt x="107" y="189"/>
                  </a:lnTo>
                  <a:lnTo>
                    <a:pt x="155" y="65"/>
                  </a:lnTo>
                  <a:lnTo>
                    <a:pt x="201" y="189"/>
                  </a:lnTo>
                  <a:lnTo>
                    <a:pt x="107" y="189"/>
                  </a:lnTo>
                  <a:lnTo>
                    <a:pt x="107" y="189"/>
                  </a:lnTo>
                  <a:close/>
                  <a:moveTo>
                    <a:pt x="133" y="0"/>
                  </a:moveTo>
                  <a:lnTo>
                    <a:pt x="133" y="0"/>
                  </a:lnTo>
                  <a:lnTo>
                    <a:pt x="0" y="305"/>
                  </a:lnTo>
                  <a:lnTo>
                    <a:pt x="61" y="305"/>
                  </a:lnTo>
                  <a:lnTo>
                    <a:pt x="88" y="235"/>
                  </a:lnTo>
                  <a:lnTo>
                    <a:pt x="220" y="235"/>
                  </a:lnTo>
                  <a:lnTo>
                    <a:pt x="249" y="305"/>
                  </a:lnTo>
                  <a:lnTo>
                    <a:pt x="311" y="305"/>
                  </a:lnTo>
                  <a:lnTo>
                    <a:pt x="180" y="0"/>
                  </a:lnTo>
                  <a:lnTo>
                    <a:pt x="133"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
              <a:extLst>
                <a:ext uri="{FF2B5EF4-FFF2-40B4-BE49-F238E27FC236}">
                  <a16:creationId xmlns:a16="http://schemas.microsoft.com/office/drawing/2014/main" id="{30955AD9-2FCB-4670-8F5D-8C5D7AC45D81}"/>
                </a:ext>
              </a:extLst>
            </p:cNvPr>
            <p:cNvSpPr>
              <a:spLocks/>
            </p:cNvSpPr>
            <p:nvPr userDrawn="1"/>
          </p:nvSpPr>
          <p:spPr bwMode="auto">
            <a:xfrm>
              <a:off x="1322388" y="6300789"/>
              <a:ext cx="133350" cy="222250"/>
            </a:xfrm>
            <a:custGeom>
              <a:avLst/>
              <a:gdLst>
                <a:gd name="T0" fmla="*/ 55 w 184"/>
                <a:gd name="T1" fmla="*/ 0 h 305"/>
                <a:gd name="T2" fmla="*/ 55 w 184"/>
                <a:gd name="T3" fmla="*/ 0 h 305"/>
                <a:gd name="T4" fmla="*/ 0 w 184"/>
                <a:gd name="T5" fmla="*/ 0 h 305"/>
                <a:gd name="T6" fmla="*/ 0 w 184"/>
                <a:gd name="T7" fmla="*/ 305 h 305"/>
                <a:gd name="T8" fmla="*/ 184 w 184"/>
                <a:gd name="T9" fmla="*/ 305 h 305"/>
                <a:gd name="T10" fmla="*/ 184 w 184"/>
                <a:gd name="T11" fmla="*/ 257 h 305"/>
                <a:gd name="T12" fmla="*/ 55 w 184"/>
                <a:gd name="T13" fmla="*/ 257 h 305"/>
                <a:gd name="T14" fmla="*/ 55 w 184"/>
                <a:gd name="T15" fmla="*/ 0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55" y="0"/>
                  </a:moveTo>
                  <a:lnTo>
                    <a:pt x="55" y="0"/>
                  </a:lnTo>
                  <a:lnTo>
                    <a:pt x="0" y="0"/>
                  </a:lnTo>
                  <a:lnTo>
                    <a:pt x="0" y="305"/>
                  </a:lnTo>
                  <a:lnTo>
                    <a:pt x="184" y="305"/>
                  </a:lnTo>
                  <a:lnTo>
                    <a:pt x="184" y="257"/>
                  </a:lnTo>
                  <a:lnTo>
                    <a:pt x="55" y="257"/>
                  </a:lnTo>
                  <a:lnTo>
                    <a:pt x="5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6">
              <a:extLst>
                <a:ext uri="{FF2B5EF4-FFF2-40B4-BE49-F238E27FC236}">
                  <a16:creationId xmlns:a16="http://schemas.microsoft.com/office/drawing/2014/main" id="{936BFF70-0F08-4C6E-828D-051CBB162865}"/>
                </a:ext>
              </a:extLst>
            </p:cNvPr>
            <p:cNvSpPr>
              <a:spLocks/>
            </p:cNvSpPr>
            <p:nvPr userDrawn="1"/>
          </p:nvSpPr>
          <p:spPr bwMode="auto">
            <a:xfrm>
              <a:off x="1497013" y="6300789"/>
              <a:ext cx="134938" cy="222250"/>
            </a:xfrm>
            <a:custGeom>
              <a:avLst/>
              <a:gdLst>
                <a:gd name="T0" fmla="*/ 184 w 184"/>
                <a:gd name="T1" fmla="*/ 257 h 305"/>
                <a:gd name="T2" fmla="*/ 184 w 184"/>
                <a:gd name="T3" fmla="*/ 257 h 305"/>
                <a:gd name="T4" fmla="*/ 55 w 184"/>
                <a:gd name="T5" fmla="*/ 257 h 305"/>
                <a:gd name="T6" fmla="*/ 55 w 184"/>
                <a:gd name="T7" fmla="*/ 0 h 305"/>
                <a:gd name="T8" fmla="*/ 0 w 184"/>
                <a:gd name="T9" fmla="*/ 0 h 305"/>
                <a:gd name="T10" fmla="*/ 0 w 184"/>
                <a:gd name="T11" fmla="*/ 305 h 305"/>
                <a:gd name="T12" fmla="*/ 184 w 184"/>
                <a:gd name="T13" fmla="*/ 305 h 305"/>
                <a:gd name="T14" fmla="*/ 184 w 184"/>
                <a:gd name="T15" fmla="*/ 257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184" y="257"/>
                  </a:moveTo>
                  <a:lnTo>
                    <a:pt x="184" y="257"/>
                  </a:lnTo>
                  <a:lnTo>
                    <a:pt x="55" y="257"/>
                  </a:lnTo>
                  <a:lnTo>
                    <a:pt x="55" y="0"/>
                  </a:lnTo>
                  <a:lnTo>
                    <a:pt x="0" y="0"/>
                  </a:lnTo>
                  <a:lnTo>
                    <a:pt x="0" y="305"/>
                  </a:lnTo>
                  <a:lnTo>
                    <a:pt x="184" y="305"/>
                  </a:lnTo>
                  <a:lnTo>
                    <a:pt x="184"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7">
              <a:extLst>
                <a:ext uri="{FF2B5EF4-FFF2-40B4-BE49-F238E27FC236}">
                  <a16:creationId xmlns:a16="http://schemas.microsoft.com/office/drawing/2014/main" id="{768362FC-6887-4613-83B1-2CEA1FF0EDB5}"/>
                </a:ext>
              </a:extLst>
            </p:cNvPr>
            <p:cNvSpPr>
              <a:spLocks/>
            </p:cNvSpPr>
            <p:nvPr userDrawn="1"/>
          </p:nvSpPr>
          <p:spPr bwMode="auto">
            <a:xfrm>
              <a:off x="1673226" y="6300789"/>
              <a:ext cx="150813" cy="222250"/>
            </a:xfrm>
            <a:custGeom>
              <a:avLst/>
              <a:gdLst>
                <a:gd name="T0" fmla="*/ 210 w 210"/>
                <a:gd name="T1" fmla="*/ 257 h 305"/>
                <a:gd name="T2" fmla="*/ 210 w 210"/>
                <a:gd name="T3" fmla="*/ 257 h 305"/>
                <a:gd name="T4" fmla="*/ 55 w 210"/>
                <a:gd name="T5" fmla="*/ 257 h 305"/>
                <a:gd name="T6" fmla="*/ 55 w 210"/>
                <a:gd name="T7" fmla="*/ 171 h 305"/>
                <a:gd name="T8" fmla="*/ 194 w 210"/>
                <a:gd name="T9" fmla="*/ 171 h 305"/>
                <a:gd name="T10" fmla="*/ 194 w 210"/>
                <a:gd name="T11" fmla="*/ 125 h 305"/>
                <a:gd name="T12" fmla="*/ 55 w 210"/>
                <a:gd name="T13" fmla="*/ 125 h 305"/>
                <a:gd name="T14" fmla="*/ 55 w 210"/>
                <a:gd name="T15" fmla="*/ 48 h 305"/>
                <a:gd name="T16" fmla="*/ 202 w 210"/>
                <a:gd name="T17" fmla="*/ 48 h 305"/>
                <a:gd name="T18" fmla="*/ 202 w 210"/>
                <a:gd name="T19" fmla="*/ 0 h 305"/>
                <a:gd name="T20" fmla="*/ 0 w 210"/>
                <a:gd name="T21" fmla="*/ 0 h 305"/>
                <a:gd name="T22" fmla="*/ 0 w 210"/>
                <a:gd name="T23" fmla="*/ 305 h 305"/>
                <a:gd name="T24" fmla="*/ 210 w 210"/>
                <a:gd name="T25" fmla="*/ 305 h 305"/>
                <a:gd name="T26" fmla="*/ 210 w 210"/>
                <a:gd name="T27" fmla="*/ 25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0" h="305">
                  <a:moveTo>
                    <a:pt x="210" y="257"/>
                  </a:moveTo>
                  <a:lnTo>
                    <a:pt x="210" y="257"/>
                  </a:lnTo>
                  <a:lnTo>
                    <a:pt x="55" y="257"/>
                  </a:lnTo>
                  <a:lnTo>
                    <a:pt x="55" y="171"/>
                  </a:lnTo>
                  <a:lnTo>
                    <a:pt x="194" y="171"/>
                  </a:lnTo>
                  <a:lnTo>
                    <a:pt x="194" y="125"/>
                  </a:lnTo>
                  <a:lnTo>
                    <a:pt x="55" y="125"/>
                  </a:lnTo>
                  <a:lnTo>
                    <a:pt x="55" y="48"/>
                  </a:lnTo>
                  <a:lnTo>
                    <a:pt x="202" y="48"/>
                  </a:lnTo>
                  <a:lnTo>
                    <a:pt x="202" y="0"/>
                  </a:lnTo>
                  <a:lnTo>
                    <a:pt x="0" y="0"/>
                  </a:lnTo>
                  <a:lnTo>
                    <a:pt x="0" y="305"/>
                  </a:lnTo>
                  <a:lnTo>
                    <a:pt x="210" y="305"/>
                  </a:lnTo>
                  <a:lnTo>
                    <a:pt x="210"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8">
              <a:extLst>
                <a:ext uri="{FF2B5EF4-FFF2-40B4-BE49-F238E27FC236}">
                  <a16:creationId xmlns:a16="http://schemas.microsoft.com/office/drawing/2014/main" id="{A66B7874-9848-4F95-810C-DD08340FE848}"/>
                </a:ext>
              </a:extLst>
            </p:cNvPr>
            <p:cNvSpPr>
              <a:spLocks/>
            </p:cNvSpPr>
            <p:nvPr userDrawn="1"/>
          </p:nvSpPr>
          <p:spPr bwMode="auto">
            <a:xfrm>
              <a:off x="1870076" y="6300789"/>
              <a:ext cx="195263" cy="222250"/>
            </a:xfrm>
            <a:custGeom>
              <a:avLst/>
              <a:gdLst>
                <a:gd name="T0" fmla="*/ 215 w 269"/>
                <a:gd name="T1" fmla="*/ 0 h 305"/>
                <a:gd name="T2" fmla="*/ 215 w 269"/>
                <a:gd name="T3" fmla="*/ 0 h 305"/>
                <a:gd name="T4" fmla="*/ 215 w 269"/>
                <a:gd name="T5" fmla="*/ 228 h 305"/>
                <a:gd name="T6" fmla="*/ 214 w 269"/>
                <a:gd name="T7" fmla="*/ 228 h 305"/>
                <a:gd name="T8" fmla="*/ 72 w 269"/>
                <a:gd name="T9" fmla="*/ 0 h 305"/>
                <a:gd name="T10" fmla="*/ 0 w 269"/>
                <a:gd name="T11" fmla="*/ 0 h 305"/>
                <a:gd name="T12" fmla="*/ 0 w 269"/>
                <a:gd name="T13" fmla="*/ 305 h 305"/>
                <a:gd name="T14" fmla="*/ 54 w 269"/>
                <a:gd name="T15" fmla="*/ 305 h 305"/>
                <a:gd name="T16" fmla="*/ 54 w 269"/>
                <a:gd name="T17" fmla="*/ 70 h 305"/>
                <a:gd name="T18" fmla="*/ 55 w 269"/>
                <a:gd name="T19" fmla="*/ 70 h 305"/>
                <a:gd name="T20" fmla="*/ 200 w 269"/>
                <a:gd name="T21" fmla="*/ 305 h 305"/>
                <a:gd name="T22" fmla="*/ 269 w 269"/>
                <a:gd name="T23" fmla="*/ 305 h 305"/>
                <a:gd name="T24" fmla="*/ 269 w 269"/>
                <a:gd name="T25" fmla="*/ 0 h 305"/>
                <a:gd name="T26" fmla="*/ 215 w 269"/>
                <a:gd name="T2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305">
                  <a:moveTo>
                    <a:pt x="215" y="0"/>
                  </a:moveTo>
                  <a:lnTo>
                    <a:pt x="215" y="0"/>
                  </a:lnTo>
                  <a:lnTo>
                    <a:pt x="215" y="228"/>
                  </a:lnTo>
                  <a:lnTo>
                    <a:pt x="214" y="228"/>
                  </a:lnTo>
                  <a:lnTo>
                    <a:pt x="72" y="0"/>
                  </a:lnTo>
                  <a:lnTo>
                    <a:pt x="0" y="0"/>
                  </a:lnTo>
                  <a:lnTo>
                    <a:pt x="0" y="305"/>
                  </a:lnTo>
                  <a:lnTo>
                    <a:pt x="54" y="305"/>
                  </a:lnTo>
                  <a:lnTo>
                    <a:pt x="54" y="70"/>
                  </a:lnTo>
                  <a:lnTo>
                    <a:pt x="55" y="70"/>
                  </a:lnTo>
                  <a:lnTo>
                    <a:pt x="200" y="305"/>
                  </a:lnTo>
                  <a:lnTo>
                    <a:pt x="269" y="305"/>
                  </a:lnTo>
                  <a:lnTo>
                    <a:pt x="269" y="0"/>
                  </a:lnTo>
                  <a:lnTo>
                    <a:pt x="21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9">
              <a:extLst>
                <a:ext uri="{FF2B5EF4-FFF2-40B4-BE49-F238E27FC236}">
                  <a16:creationId xmlns:a16="http://schemas.microsoft.com/office/drawing/2014/main" id="{36B0DBF0-CFDB-4965-9A38-2C22557C7C9C}"/>
                </a:ext>
              </a:extLst>
            </p:cNvPr>
            <p:cNvSpPr>
              <a:spLocks/>
            </p:cNvSpPr>
            <p:nvPr userDrawn="1"/>
          </p:nvSpPr>
          <p:spPr bwMode="auto">
            <a:xfrm>
              <a:off x="833438" y="6486526"/>
              <a:ext cx="85725" cy="166688"/>
            </a:xfrm>
            <a:custGeom>
              <a:avLst/>
              <a:gdLst>
                <a:gd name="T0" fmla="*/ 41 w 117"/>
                <a:gd name="T1" fmla="*/ 130 h 227"/>
                <a:gd name="T2" fmla="*/ 41 w 117"/>
                <a:gd name="T3" fmla="*/ 130 h 227"/>
                <a:gd name="T4" fmla="*/ 78 w 117"/>
                <a:gd name="T5" fmla="*/ 188 h 227"/>
                <a:gd name="T6" fmla="*/ 113 w 117"/>
                <a:gd name="T7" fmla="*/ 227 h 227"/>
                <a:gd name="T8" fmla="*/ 93 w 117"/>
                <a:gd name="T9" fmla="*/ 105 h 227"/>
                <a:gd name="T10" fmla="*/ 85 w 117"/>
                <a:gd name="T11" fmla="*/ 90 h 227"/>
                <a:gd name="T12" fmla="*/ 65 w 117"/>
                <a:gd name="T13" fmla="*/ 58 h 227"/>
                <a:gd name="T14" fmla="*/ 0 w 117"/>
                <a:gd name="T15" fmla="*/ 0 h 227"/>
                <a:gd name="T16" fmla="*/ 34 w 117"/>
                <a:gd name="T17" fmla="*/ 116 h 227"/>
                <a:gd name="T18" fmla="*/ 41 w 117"/>
                <a:gd name="T19" fmla="*/ 1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227">
                  <a:moveTo>
                    <a:pt x="41" y="130"/>
                  </a:moveTo>
                  <a:lnTo>
                    <a:pt x="41" y="130"/>
                  </a:lnTo>
                  <a:cubicBezTo>
                    <a:pt x="51" y="150"/>
                    <a:pt x="64" y="169"/>
                    <a:pt x="78" y="188"/>
                  </a:cubicBezTo>
                  <a:cubicBezTo>
                    <a:pt x="89" y="202"/>
                    <a:pt x="100" y="215"/>
                    <a:pt x="113" y="227"/>
                  </a:cubicBezTo>
                  <a:cubicBezTo>
                    <a:pt x="117" y="184"/>
                    <a:pt x="110" y="142"/>
                    <a:pt x="93" y="105"/>
                  </a:cubicBezTo>
                  <a:cubicBezTo>
                    <a:pt x="90" y="100"/>
                    <a:pt x="88" y="95"/>
                    <a:pt x="85" y="90"/>
                  </a:cubicBezTo>
                  <a:cubicBezTo>
                    <a:pt x="79" y="79"/>
                    <a:pt x="72" y="68"/>
                    <a:pt x="65" y="58"/>
                  </a:cubicBezTo>
                  <a:cubicBezTo>
                    <a:pt x="46" y="34"/>
                    <a:pt x="24" y="15"/>
                    <a:pt x="0" y="0"/>
                  </a:cubicBezTo>
                  <a:cubicBezTo>
                    <a:pt x="5" y="40"/>
                    <a:pt x="16" y="79"/>
                    <a:pt x="34" y="116"/>
                  </a:cubicBezTo>
                  <a:cubicBezTo>
                    <a:pt x="36" y="120"/>
                    <a:pt x="39" y="125"/>
                    <a:pt x="41" y="13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20">
              <a:extLst>
                <a:ext uri="{FF2B5EF4-FFF2-40B4-BE49-F238E27FC236}">
                  <a16:creationId xmlns:a16="http://schemas.microsoft.com/office/drawing/2014/main" id="{05C58FDE-C13B-45ED-99FE-3AAD32159961}"/>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95 w 98"/>
                <a:gd name="T5" fmla="*/ 71 h 256"/>
                <a:gd name="T6" fmla="*/ 95 w 98"/>
                <a:gd name="T7" fmla="*/ 0 h 256"/>
                <a:gd name="T8" fmla="*/ 3 w 98"/>
                <a:gd name="T9" fmla="*/ 206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52" y="207"/>
                    <a:pt x="86" y="143"/>
                    <a:pt x="95" y="71"/>
                  </a:cubicBezTo>
                  <a:cubicBezTo>
                    <a:pt x="98" y="47"/>
                    <a:pt x="98" y="23"/>
                    <a:pt x="95" y="0"/>
                  </a:cubicBezTo>
                  <a:cubicBezTo>
                    <a:pt x="45" y="58"/>
                    <a:pt x="13" y="129"/>
                    <a:pt x="3" y="206"/>
                  </a:cubicBezTo>
                  <a:cubicBezTo>
                    <a:pt x="1" y="223"/>
                    <a:pt x="0" y="239"/>
                    <a:pt x="0" y="2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21">
              <a:extLst>
                <a:ext uri="{FF2B5EF4-FFF2-40B4-BE49-F238E27FC236}">
                  <a16:creationId xmlns:a16="http://schemas.microsoft.com/office/drawing/2014/main" id="{9512B4D6-0782-440C-A12A-C3573EAB8101}"/>
                </a:ext>
              </a:extLst>
            </p:cNvPr>
            <p:cNvSpPr>
              <a:spLocks/>
            </p:cNvSpPr>
            <p:nvPr userDrawn="1"/>
          </p:nvSpPr>
          <p:spPr bwMode="auto">
            <a:xfrm>
              <a:off x="584201" y="6473826"/>
              <a:ext cx="274638" cy="150813"/>
            </a:xfrm>
            <a:custGeom>
              <a:avLst/>
              <a:gdLst>
                <a:gd name="T0" fmla="*/ 114 w 379"/>
                <a:gd name="T1" fmla="*/ 80 h 207"/>
                <a:gd name="T2" fmla="*/ 114 w 379"/>
                <a:gd name="T3" fmla="*/ 80 h 207"/>
                <a:gd name="T4" fmla="*/ 222 w 379"/>
                <a:gd name="T5" fmla="*/ 43 h 207"/>
                <a:gd name="T6" fmla="*/ 245 w 379"/>
                <a:gd name="T7" fmla="*/ 44 h 207"/>
                <a:gd name="T8" fmla="*/ 364 w 379"/>
                <a:gd name="T9" fmla="*/ 112 h 207"/>
                <a:gd name="T10" fmla="*/ 379 w 379"/>
                <a:gd name="T11" fmla="*/ 135 h 207"/>
                <a:gd name="T12" fmla="*/ 345 w 379"/>
                <a:gd name="T13" fmla="*/ 19 h 207"/>
                <a:gd name="T14" fmla="*/ 304 w 379"/>
                <a:gd name="T15" fmla="*/ 0 h 207"/>
                <a:gd name="T16" fmla="*/ 136 w 379"/>
                <a:gd name="T17" fmla="*/ 51 h 207"/>
                <a:gd name="T18" fmla="*/ 97 w 379"/>
                <a:gd name="T19" fmla="*/ 48 h 207"/>
                <a:gd name="T20" fmla="*/ 68 w 379"/>
                <a:gd name="T21" fmla="*/ 43 h 207"/>
                <a:gd name="T22" fmla="*/ 0 w 379"/>
                <a:gd name="T23" fmla="*/ 142 h 207"/>
                <a:gd name="T24" fmla="*/ 45 w 379"/>
                <a:gd name="T25" fmla="*/ 207 h 207"/>
                <a:gd name="T26" fmla="*/ 46 w 379"/>
                <a:gd name="T27" fmla="*/ 199 h 207"/>
                <a:gd name="T28" fmla="*/ 114 w 379"/>
                <a:gd name="T29" fmla="*/ 8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9" h="207">
                  <a:moveTo>
                    <a:pt x="114" y="80"/>
                  </a:moveTo>
                  <a:lnTo>
                    <a:pt x="114" y="80"/>
                  </a:lnTo>
                  <a:cubicBezTo>
                    <a:pt x="145" y="56"/>
                    <a:pt x="183" y="43"/>
                    <a:pt x="222" y="43"/>
                  </a:cubicBezTo>
                  <a:cubicBezTo>
                    <a:pt x="230" y="43"/>
                    <a:pt x="238" y="44"/>
                    <a:pt x="245" y="44"/>
                  </a:cubicBezTo>
                  <a:cubicBezTo>
                    <a:pt x="293" y="50"/>
                    <a:pt x="335" y="75"/>
                    <a:pt x="364" y="112"/>
                  </a:cubicBezTo>
                  <a:cubicBezTo>
                    <a:pt x="369" y="119"/>
                    <a:pt x="374" y="127"/>
                    <a:pt x="379" y="135"/>
                  </a:cubicBezTo>
                  <a:cubicBezTo>
                    <a:pt x="361" y="98"/>
                    <a:pt x="350" y="59"/>
                    <a:pt x="345" y="19"/>
                  </a:cubicBezTo>
                  <a:cubicBezTo>
                    <a:pt x="332" y="11"/>
                    <a:pt x="318" y="5"/>
                    <a:pt x="304" y="0"/>
                  </a:cubicBezTo>
                  <a:cubicBezTo>
                    <a:pt x="254" y="33"/>
                    <a:pt x="196" y="51"/>
                    <a:pt x="136" y="51"/>
                  </a:cubicBezTo>
                  <a:cubicBezTo>
                    <a:pt x="123" y="51"/>
                    <a:pt x="110" y="50"/>
                    <a:pt x="97" y="48"/>
                  </a:cubicBezTo>
                  <a:cubicBezTo>
                    <a:pt x="87" y="47"/>
                    <a:pt x="77" y="45"/>
                    <a:pt x="68" y="43"/>
                  </a:cubicBezTo>
                  <a:cubicBezTo>
                    <a:pt x="37" y="70"/>
                    <a:pt x="14" y="104"/>
                    <a:pt x="0" y="142"/>
                  </a:cubicBezTo>
                  <a:cubicBezTo>
                    <a:pt x="13" y="165"/>
                    <a:pt x="28" y="186"/>
                    <a:pt x="45" y="207"/>
                  </a:cubicBezTo>
                  <a:cubicBezTo>
                    <a:pt x="45" y="204"/>
                    <a:pt x="45" y="201"/>
                    <a:pt x="46" y="199"/>
                  </a:cubicBezTo>
                  <a:cubicBezTo>
                    <a:pt x="52" y="152"/>
                    <a:pt x="76" y="110"/>
                    <a:pt x="114" y="80"/>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22">
              <a:extLst>
                <a:ext uri="{FF2B5EF4-FFF2-40B4-BE49-F238E27FC236}">
                  <a16:creationId xmlns:a16="http://schemas.microsoft.com/office/drawing/2014/main" id="{8E1CC260-BD3D-4918-A312-67AF8897B2BA}"/>
                </a:ext>
              </a:extLst>
            </p:cNvPr>
            <p:cNvSpPr>
              <a:spLocks/>
            </p:cNvSpPr>
            <p:nvPr userDrawn="1"/>
          </p:nvSpPr>
          <p:spPr bwMode="auto">
            <a:xfrm>
              <a:off x="633413" y="6457951"/>
              <a:ext cx="169863" cy="52388"/>
            </a:xfrm>
            <a:custGeom>
              <a:avLst/>
              <a:gdLst>
                <a:gd name="T0" fmla="*/ 10 w 236"/>
                <a:gd name="T1" fmla="*/ 56 h 72"/>
                <a:gd name="T2" fmla="*/ 10 w 236"/>
                <a:gd name="T3" fmla="*/ 56 h 72"/>
                <a:gd name="T4" fmla="*/ 0 w 236"/>
                <a:gd name="T5" fmla="*/ 64 h 72"/>
                <a:gd name="T6" fmla="*/ 29 w 236"/>
                <a:gd name="T7" fmla="*/ 69 h 72"/>
                <a:gd name="T8" fmla="*/ 68 w 236"/>
                <a:gd name="T9" fmla="*/ 72 h 72"/>
                <a:gd name="T10" fmla="*/ 236 w 236"/>
                <a:gd name="T11" fmla="*/ 21 h 72"/>
                <a:gd name="T12" fmla="*/ 185 w 236"/>
                <a:gd name="T13" fmla="*/ 8 h 72"/>
                <a:gd name="T14" fmla="*/ 10 w 236"/>
                <a:gd name="T15" fmla="*/ 56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72">
                  <a:moveTo>
                    <a:pt x="10" y="56"/>
                  </a:moveTo>
                  <a:lnTo>
                    <a:pt x="10" y="56"/>
                  </a:lnTo>
                  <a:cubicBezTo>
                    <a:pt x="7" y="58"/>
                    <a:pt x="3" y="61"/>
                    <a:pt x="0" y="64"/>
                  </a:cubicBezTo>
                  <a:cubicBezTo>
                    <a:pt x="9" y="66"/>
                    <a:pt x="19" y="68"/>
                    <a:pt x="29" y="69"/>
                  </a:cubicBezTo>
                  <a:cubicBezTo>
                    <a:pt x="42" y="71"/>
                    <a:pt x="55" y="72"/>
                    <a:pt x="68" y="72"/>
                  </a:cubicBezTo>
                  <a:cubicBezTo>
                    <a:pt x="128" y="72"/>
                    <a:pt x="186" y="54"/>
                    <a:pt x="236" y="21"/>
                  </a:cubicBezTo>
                  <a:cubicBezTo>
                    <a:pt x="219" y="15"/>
                    <a:pt x="202" y="10"/>
                    <a:pt x="185" y="8"/>
                  </a:cubicBezTo>
                  <a:cubicBezTo>
                    <a:pt x="122" y="0"/>
                    <a:pt x="60" y="17"/>
                    <a:pt x="10" y="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23">
              <a:extLst>
                <a:ext uri="{FF2B5EF4-FFF2-40B4-BE49-F238E27FC236}">
                  <a16:creationId xmlns:a16="http://schemas.microsoft.com/office/drawing/2014/main" id="{166001E1-598F-4615-A05E-9599AF75571D}"/>
                </a:ext>
              </a:extLst>
            </p:cNvPr>
            <p:cNvSpPr>
              <a:spLocks/>
            </p:cNvSpPr>
            <p:nvPr userDrawn="1"/>
          </p:nvSpPr>
          <p:spPr bwMode="auto">
            <a:xfrm>
              <a:off x="895351" y="6553201"/>
              <a:ext cx="6350" cy="11113"/>
            </a:xfrm>
            <a:custGeom>
              <a:avLst/>
              <a:gdLst>
                <a:gd name="T0" fmla="*/ 8 w 8"/>
                <a:gd name="T1" fmla="*/ 15 h 15"/>
                <a:gd name="T2" fmla="*/ 8 w 8"/>
                <a:gd name="T3" fmla="*/ 15 h 15"/>
                <a:gd name="T4" fmla="*/ 0 w 8"/>
                <a:gd name="T5" fmla="*/ 0 h 15"/>
                <a:gd name="T6" fmla="*/ 8 w 8"/>
                <a:gd name="T7" fmla="*/ 15 h 15"/>
              </a:gdLst>
              <a:ahLst/>
              <a:cxnLst>
                <a:cxn ang="0">
                  <a:pos x="T0" y="T1"/>
                </a:cxn>
                <a:cxn ang="0">
                  <a:pos x="T2" y="T3"/>
                </a:cxn>
                <a:cxn ang="0">
                  <a:pos x="T4" y="T5"/>
                </a:cxn>
                <a:cxn ang="0">
                  <a:pos x="T6" y="T7"/>
                </a:cxn>
              </a:cxnLst>
              <a:rect l="0" t="0" r="r" b="b"/>
              <a:pathLst>
                <a:path w="8" h="15">
                  <a:moveTo>
                    <a:pt x="8" y="15"/>
                  </a:moveTo>
                  <a:lnTo>
                    <a:pt x="8" y="15"/>
                  </a:lnTo>
                  <a:cubicBezTo>
                    <a:pt x="5" y="10"/>
                    <a:pt x="3" y="5"/>
                    <a:pt x="0" y="0"/>
                  </a:cubicBezTo>
                  <a:cubicBezTo>
                    <a:pt x="3" y="5"/>
                    <a:pt x="5" y="10"/>
                    <a:pt x="8" y="15"/>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24">
              <a:extLst>
                <a:ext uri="{FF2B5EF4-FFF2-40B4-BE49-F238E27FC236}">
                  <a16:creationId xmlns:a16="http://schemas.microsoft.com/office/drawing/2014/main" id="{347BCCAD-E7E3-4343-9DA8-1DABDC1F627F}"/>
                </a:ext>
              </a:extLst>
            </p:cNvPr>
            <p:cNvSpPr>
              <a:spLocks/>
            </p:cNvSpPr>
            <p:nvPr userDrawn="1"/>
          </p:nvSpPr>
          <p:spPr bwMode="auto">
            <a:xfrm>
              <a:off x="828676" y="6581776"/>
              <a:ext cx="87313" cy="153988"/>
            </a:xfrm>
            <a:custGeom>
              <a:avLst/>
              <a:gdLst>
                <a:gd name="T0" fmla="*/ 120 w 120"/>
                <a:gd name="T1" fmla="*/ 97 h 211"/>
                <a:gd name="T2" fmla="*/ 120 w 120"/>
                <a:gd name="T3" fmla="*/ 97 h 211"/>
                <a:gd name="T4" fmla="*/ 85 w 120"/>
                <a:gd name="T5" fmla="*/ 58 h 211"/>
                <a:gd name="T6" fmla="*/ 48 w 120"/>
                <a:gd name="T7" fmla="*/ 0 h 211"/>
                <a:gd name="T8" fmla="*/ 62 w 120"/>
                <a:gd name="T9" fmla="*/ 95 h 211"/>
                <a:gd name="T10" fmla="*/ 0 w 120"/>
                <a:gd name="T11" fmla="*/ 209 h 211"/>
                <a:gd name="T12" fmla="*/ 78 w 120"/>
                <a:gd name="T13" fmla="*/ 208 h 211"/>
                <a:gd name="T14" fmla="*/ 119 w 120"/>
                <a:gd name="T15" fmla="*/ 102 h 211"/>
                <a:gd name="T16" fmla="*/ 120 w 120"/>
                <a:gd name="T17"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11">
                  <a:moveTo>
                    <a:pt x="120" y="97"/>
                  </a:moveTo>
                  <a:lnTo>
                    <a:pt x="120" y="97"/>
                  </a:lnTo>
                  <a:cubicBezTo>
                    <a:pt x="107" y="85"/>
                    <a:pt x="96" y="72"/>
                    <a:pt x="85" y="58"/>
                  </a:cubicBezTo>
                  <a:cubicBezTo>
                    <a:pt x="71" y="39"/>
                    <a:pt x="58" y="20"/>
                    <a:pt x="48" y="0"/>
                  </a:cubicBezTo>
                  <a:cubicBezTo>
                    <a:pt x="61" y="30"/>
                    <a:pt x="66" y="62"/>
                    <a:pt x="62" y="95"/>
                  </a:cubicBezTo>
                  <a:cubicBezTo>
                    <a:pt x="56" y="141"/>
                    <a:pt x="33" y="181"/>
                    <a:pt x="0" y="209"/>
                  </a:cubicBezTo>
                  <a:cubicBezTo>
                    <a:pt x="26" y="211"/>
                    <a:pt x="53" y="210"/>
                    <a:pt x="78" y="208"/>
                  </a:cubicBezTo>
                  <a:cubicBezTo>
                    <a:pt x="100" y="177"/>
                    <a:pt x="114" y="141"/>
                    <a:pt x="119" y="102"/>
                  </a:cubicBezTo>
                  <a:cubicBezTo>
                    <a:pt x="119" y="100"/>
                    <a:pt x="119" y="99"/>
                    <a:pt x="120" y="97"/>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25">
              <a:extLst>
                <a:ext uri="{FF2B5EF4-FFF2-40B4-BE49-F238E27FC236}">
                  <a16:creationId xmlns:a16="http://schemas.microsoft.com/office/drawing/2014/main" id="{79889EA2-D17D-4405-8351-A64266037DE1}"/>
                </a:ext>
              </a:extLst>
            </p:cNvPr>
            <p:cNvSpPr>
              <a:spLocks/>
            </p:cNvSpPr>
            <p:nvPr userDrawn="1"/>
          </p:nvSpPr>
          <p:spPr bwMode="auto">
            <a:xfrm>
              <a:off x="901701" y="6564314"/>
              <a:ext cx="128588" cy="139700"/>
            </a:xfrm>
            <a:custGeom>
              <a:avLst/>
              <a:gdLst>
                <a:gd name="T0" fmla="*/ 31 w 179"/>
                <a:gd name="T1" fmla="*/ 47 h 192"/>
                <a:gd name="T2" fmla="*/ 31 w 179"/>
                <a:gd name="T3" fmla="*/ 47 h 192"/>
                <a:gd name="T4" fmla="*/ 0 w 179"/>
                <a:gd name="T5" fmla="*/ 0 h 192"/>
                <a:gd name="T6" fmla="*/ 20 w 179"/>
                <a:gd name="T7" fmla="*/ 122 h 192"/>
                <a:gd name="T8" fmla="*/ 118 w 179"/>
                <a:gd name="T9" fmla="*/ 192 h 192"/>
                <a:gd name="T10" fmla="*/ 179 w 179"/>
                <a:gd name="T11" fmla="*/ 156 h 192"/>
                <a:gd name="T12" fmla="*/ 31 w 179"/>
                <a:gd name="T13" fmla="*/ 47 h 192"/>
              </a:gdLst>
              <a:ahLst/>
              <a:cxnLst>
                <a:cxn ang="0">
                  <a:pos x="T0" y="T1"/>
                </a:cxn>
                <a:cxn ang="0">
                  <a:pos x="T2" y="T3"/>
                </a:cxn>
                <a:cxn ang="0">
                  <a:pos x="T4" y="T5"/>
                </a:cxn>
                <a:cxn ang="0">
                  <a:pos x="T6" y="T7"/>
                </a:cxn>
                <a:cxn ang="0">
                  <a:pos x="T8" y="T9"/>
                </a:cxn>
                <a:cxn ang="0">
                  <a:pos x="T10" y="T11"/>
                </a:cxn>
                <a:cxn ang="0">
                  <a:pos x="T12" y="T13"/>
                </a:cxn>
              </a:cxnLst>
              <a:rect l="0" t="0" r="r" b="b"/>
              <a:pathLst>
                <a:path w="179" h="192">
                  <a:moveTo>
                    <a:pt x="31" y="47"/>
                  </a:moveTo>
                  <a:lnTo>
                    <a:pt x="31" y="47"/>
                  </a:lnTo>
                  <a:cubicBezTo>
                    <a:pt x="19" y="32"/>
                    <a:pt x="9" y="16"/>
                    <a:pt x="0" y="0"/>
                  </a:cubicBezTo>
                  <a:cubicBezTo>
                    <a:pt x="17" y="37"/>
                    <a:pt x="24" y="79"/>
                    <a:pt x="20" y="122"/>
                  </a:cubicBezTo>
                  <a:cubicBezTo>
                    <a:pt x="49" y="151"/>
                    <a:pt x="82" y="174"/>
                    <a:pt x="118" y="192"/>
                  </a:cubicBezTo>
                  <a:cubicBezTo>
                    <a:pt x="139" y="182"/>
                    <a:pt x="160" y="170"/>
                    <a:pt x="179" y="156"/>
                  </a:cubicBezTo>
                  <a:cubicBezTo>
                    <a:pt x="121" y="135"/>
                    <a:pt x="69" y="98"/>
                    <a:pt x="31" y="47"/>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26">
              <a:extLst>
                <a:ext uri="{FF2B5EF4-FFF2-40B4-BE49-F238E27FC236}">
                  <a16:creationId xmlns:a16="http://schemas.microsoft.com/office/drawing/2014/main" id="{8571485B-172F-4D55-9EC0-A92CE07BD46E}"/>
                </a:ext>
              </a:extLst>
            </p:cNvPr>
            <p:cNvSpPr>
              <a:spLocks/>
            </p:cNvSpPr>
            <p:nvPr userDrawn="1"/>
          </p:nvSpPr>
          <p:spPr bwMode="auto">
            <a:xfrm>
              <a:off x="831851" y="6178551"/>
              <a:ext cx="241300" cy="374650"/>
            </a:xfrm>
            <a:custGeom>
              <a:avLst/>
              <a:gdLst>
                <a:gd name="T0" fmla="*/ 95 w 334"/>
                <a:gd name="T1" fmla="*/ 118 h 513"/>
                <a:gd name="T2" fmla="*/ 95 w 334"/>
                <a:gd name="T3" fmla="*/ 118 h 513"/>
                <a:gd name="T4" fmla="*/ 95 w 334"/>
                <a:gd name="T5" fmla="*/ 189 h 513"/>
                <a:gd name="T6" fmla="*/ 0 w 334"/>
                <a:gd name="T7" fmla="*/ 374 h 513"/>
                <a:gd name="T8" fmla="*/ 3 w 334"/>
                <a:gd name="T9" fmla="*/ 423 h 513"/>
                <a:gd name="T10" fmla="*/ 68 w 334"/>
                <a:gd name="T11" fmla="*/ 481 h 513"/>
                <a:gd name="T12" fmla="*/ 88 w 334"/>
                <a:gd name="T13" fmla="*/ 513 h 513"/>
                <a:gd name="T14" fmla="*/ 60 w 334"/>
                <a:gd name="T15" fmla="*/ 332 h 513"/>
                <a:gd name="T16" fmla="*/ 186 w 334"/>
                <a:gd name="T17" fmla="*/ 112 h 513"/>
                <a:gd name="T18" fmla="*/ 334 w 334"/>
                <a:gd name="T19" fmla="*/ 47 h 513"/>
                <a:gd name="T20" fmla="*/ 281 w 334"/>
                <a:gd name="T21" fmla="*/ 0 h 513"/>
                <a:gd name="T22" fmla="*/ 150 w 334"/>
                <a:gd name="T23" fmla="*/ 66 h 513"/>
                <a:gd name="T24" fmla="*/ 95 w 334"/>
                <a:gd name="T25" fmla="*/ 11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513">
                  <a:moveTo>
                    <a:pt x="95" y="118"/>
                  </a:moveTo>
                  <a:lnTo>
                    <a:pt x="95" y="118"/>
                  </a:lnTo>
                  <a:cubicBezTo>
                    <a:pt x="98" y="141"/>
                    <a:pt x="98" y="165"/>
                    <a:pt x="95" y="189"/>
                  </a:cubicBezTo>
                  <a:cubicBezTo>
                    <a:pt x="86" y="261"/>
                    <a:pt x="52" y="325"/>
                    <a:pt x="0" y="374"/>
                  </a:cubicBezTo>
                  <a:cubicBezTo>
                    <a:pt x="0" y="390"/>
                    <a:pt x="1" y="407"/>
                    <a:pt x="3" y="423"/>
                  </a:cubicBezTo>
                  <a:cubicBezTo>
                    <a:pt x="27" y="438"/>
                    <a:pt x="49" y="457"/>
                    <a:pt x="68" y="481"/>
                  </a:cubicBezTo>
                  <a:cubicBezTo>
                    <a:pt x="75" y="491"/>
                    <a:pt x="82" y="502"/>
                    <a:pt x="88" y="513"/>
                  </a:cubicBezTo>
                  <a:cubicBezTo>
                    <a:pt x="62" y="457"/>
                    <a:pt x="52" y="394"/>
                    <a:pt x="60" y="332"/>
                  </a:cubicBezTo>
                  <a:cubicBezTo>
                    <a:pt x="71" y="244"/>
                    <a:pt x="116" y="166"/>
                    <a:pt x="186" y="112"/>
                  </a:cubicBezTo>
                  <a:cubicBezTo>
                    <a:pt x="230" y="78"/>
                    <a:pt x="281" y="56"/>
                    <a:pt x="334" y="47"/>
                  </a:cubicBezTo>
                  <a:cubicBezTo>
                    <a:pt x="318" y="30"/>
                    <a:pt x="300" y="14"/>
                    <a:pt x="281" y="0"/>
                  </a:cubicBezTo>
                  <a:cubicBezTo>
                    <a:pt x="234" y="13"/>
                    <a:pt x="190" y="36"/>
                    <a:pt x="150" y="66"/>
                  </a:cubicBezTo>
                  <a:cubicBezTo>
                    <a:pt x="130" y="82"/>
                    <a:pt x="112" y="99"/>
                    <a:pt x="95" y="118"/>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27">
              <a:extLst>
                <a:ext uri="{FF2B5EF4-FFF2-40B4-BE49-F238E27FC236}">
                  <a16:creationId xmlns:a16="http://schemas.microsoft.com/office/drawing/2014/main" id="{6AD8F2E5-12E2-4FCC-B707-09676C4BC615}"/>
                </a:ext>
              </a:extLst>
            </p:cNvPr>
            <p:cNvSpPr>
              <a:spLocks/>
            </p:cNvSpPr>
            <p:nvPr userDrawn="1"/>
          </p:nvSpPr>
          <p:spPr bwMode="auto">
            <a:xfrm>
              <a:off x="858838" y="6572251"/>
              <a:ext cx="4763" cy="9525"/>
            </a:xfrm>
            <a:custGeom>
              <a:avLst/>
              <a:gdLst>
                <a:gd name="T0" fmla="*/ 7 w 7"/>
                <a:gd name="T1" fmla="*/ 14 h 14"/>
                <a:gd name="T2" fmla="*/ 7 w 7"/>
                <a:gd name="T3" fmla="*/ 14 h 14"/>
                <a:gd name="T4" fmla="*/ 0 w 7"/>
                <a:gd name="T5" fmla="*/ 0 h 14"/>
                <a:gd name="T6" fmla="*/ 7 w 7"/>
                <a:gd name="T7" fmla="*/ 14 h 14"/>
              </a:gdLst>
              <a:ahLst/>
              <a:cxnLst>
                <a:cxn ang="0">
                  <a:pos x="T0" y="T1"/>
                </a:cxn>
                <a:cxn ang="0">
                  <a:pos x="T2" y="T3"/>
                </a:cxn>
                <a:cxn ang="0">
                  <a:pos x="T4" y="T5"/>
                </a:cxn>
                <a:cxn ang="0">
                  <a:pos x="T6" y="T7"/>
                </a:cxn>
              </a:cxnLst>
              <a:rect l="0" t="0" r="r" b="b"/>
              <a:pathLst>
                <a:path w="7" h="14">
                  <a:moveTo>
                    <a:pt x="7" y="14"/>
                  </a:moveTo>
                  <a:lnTo>
                    <a:pt x="7" y="14"/>
                  </a:lnTo>
                  <a:cubicBezTo>
                    <a:pt x="4" y="9"/>
                    <a:pt x="2" y="5"/>
                    <a:pt x="0" y="0"/>
                  </a:cubicBezTo>
                  <a:cubicBezTo>
                    <a:pt x="2" y="4"/>
                    <a:pt x="5" y="9"/>
                    <a:pt x="7" y="14"/>
                  </a:cubicBezTo>
                  <a:close/>
                </a:path>
              </a:pathLst>
            </a:custGeom>
            <a:solidFill>
              <a:srgbClr val="7F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28">
              <a:extLst>
                <a:ext uri="{FF2B5EF4-FFF2-40B4-BE49-F238E27FC236}">
                  <a16:creationId xmlns:a16="http://schemas.microsoft.com/office/drawing/2014/main" id="{33B6CDE1-BA4B-4E1F-BF6E-B476ACF7CAA7}"/>
                </a:ext>
              </a:extLst>
            </p:cNvPr>
            <p:cNvSpPr>
              <a:spLocks/>
            </p:cNvSpPr>
            <p:nvPr userDrawn="1"/>
          </p:nvSpPr>
          <p:spPr bwMode="auto">
            <a:xfrm>
              <a:off x="833438" y="6486526"/>
              <a:ext cx="82550" cy="166688"/>
            </a:xfrm>
            <a:custGeom>
              <a:avLst/>
              <a:gdLst>
                <a:gd name="T0" fmla="*/ 113 w 114"/>
                <a:gd name="T1" fmla="*/ 227 h 227"/>
                <a:gd name="T2" fmla="*/ 113 w 114"/>
                <a:gd name="T3" fmla="*/ 227 h 227"/>
                <a:gd name="T4" fmla="*/ 78 w 114"/>
                <a:gd name="T5" fmla="*/ 188 h 227"/>
                <a:gd name="T6" fmla="*/ 41 w 114"/>
                <a:gd name="T7" fmla="*/ 130 h 227"/>
                <a:gd name="T8" fmla="*/ 34 w 114"/>
                <a:gd name="T9" fmla="*/ 116 h 227"/>
                <a:gd name="T10" fmla="*/ 0 w 114"/>
                <a:gd name="T11" fmla="*/ 0 h 227"/>
                <a:gd name="T12" fmla="*/ 65 w 114"/>
                <a:gd name="T13" fmla="*/ 58 h 227"/>
                <a:gd name="T14" fmla="*/ 65 w 114"/>
                <a:gd name="T15" fmla="*/ 58 h 227"/>
                <a:gd name="T16" fmla="*/ 85 w 114"/>
                <a:gd name="T17" fmla="*/ 90 h 227"/>
                <a:gd name="T18" fmla="*/ 93 w 114"/>
                <a:gd name="T19" fmla="*/ 105 h 227"/>
                <a:gd name="T20" fmla="*/ 114 w 114"/>
                <a:gd name="T21" fmla="*/ 202 h 227"/>
                <a:gd name="T22" fmla="*/ 113 w 114"/>
                <a:gd name="T23"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227">
                  <a:moveTo>
                    <a:pt x="113" y="227"/>
                  </a:moveTo>
                  <a:lnTo>
                    <a:pt x="113" y="227"/>
                  </a:lnTo>
                  <a:cubicBezTo>
                    <a:pt x="100" y="215"/>
                    <a:pt x="89" y="202"/>
                    <a:pt x="78" y="188"/>
                  </a:cubicBezTo>
                  <a:cubicBezTo>
                    <a:pt x="64" y="169"/>
                    <a:pt x="51" y="150"/>
                    <a:pt x="41" y="130"/>
                  </a:cubicBezTo>
                  <a:cubicBezTo>
                    <a:pt x="39" y="125"/>
                    <a:pt x="36" y="120"/>
                    <a:pt x="34" y="116"/>
                  </a:cubicBezTo>
                  <a:cubicBezTo>
                    <a:pt x="16" y="79"/>
                    <a:pt x="5" y="40"/>
                    <a:pt x="0" y="0"/>
                  </a:cubicBezTo>
                  <a:cubicBezTo>
                    <a:pt x="24" y="15"/>
                    <a:pt x="46" y="34"/>
                    <a:pt x="65" y="58"/>
                  </a:cubicBezTo>
                  <a:cubicBezTo>
                    <a:pt x="65" y="58"/>
                    <a:pt x="65" y="58"/>
                    <a:pt x="65" y="58"/>
                  </a:cubicBezTo>
                  <a:cubicBezTo>
                    <a:pt x="73" y="68"/>
                    <a:pt x="79" y="79"/>
                    <a:pt x="85" y="90"/>
                  </a:cubicBezTo>
                  <a:cubicBezTo>
                    <a:pt x="88" y="95"/>
                    <a:pt x="90" y="100"/>
                    <a:pt x="93" y="105"/>
                  </a:cubicBezTo>
                  <a:cubicBezTo>
                    <a:pt x="107" y="135"/>
                    <a:pt x="114" y="168"/>
                    <a:pt x="114" y="202"/>
                  </a:cubicBezTo>
                  <a:cubicBezTo>
                    <a:pt x="114" y="210"/>
                    <a:pt x="113" y="219"/>
                    <a:pt x="113" y="227"/>
                  </a:cubicBezTo>
                  <a:close/>
                </a:path>
              </a:pathLst>
            </a:custGeom>
            <a:solidFill>
              <a:srgbClr val="4660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29">
              <a:extLst>
                <a:ext uri="{FF2B5EF4-FFF2-40B4-BE49-F238E27FC236}">
                  <a16:creationId xmlns:a16="http://schemas.microsoft.com/office/drawing/2014/main" id="{80863151-39A8-4252-B17E-488B72895F4D}"/>
                </a:ext>
              </a:extLst>
            </p:cNvPr>
            <p:cNvSpPr>
              <a:spLocks noEditPoints="1"/>
            </p:cNvSpPr>
            <p:nvPr userDrawn="1"/>
          </p:nvSpPr>
          <p:spPr bwMode="auto">
            <a:xfrm>
              <a:off x="833438" y="6486526"/>
              <a:ext cx="61913" cy="66675"/>
            </a:xfrm>
            <a:custGeom>
              <a:avLst/>
              <a:gdLst>
                <a:gd name="T0" fmla="*/ 85 w 85"/>
                <a:gd name="T1" fmla="*/ 90 h 90"/>
                <a:gd name="T2" fmla="*/ 85 w 85"/>
                <a:gd name="T3" fmla="*/ 90 h 90"/>
                <a:gd name="T4" fmla="*/ 65 w 85"/>
                <a:gd name="T5" fmla="*/ 58 h 90"/>
                <a:gd name="T6" fmla="*/ 85 w 85"/>
                <a:gd name="T7" fmla="*/ 90 h 90"/>
                <a:gd name="T8" fmla="*/ 65 w 85"/>
                <a:gd name="T9" fmla="*/ 58 h 90"/>
                <a:gd name="T10" fmla="*/ 65 w 85"/>
                <a:gd name="T11" fmla="*/ 58 h 90"/>
                <a:gd name="T12" fmla="*/ 0 w 85"/>
                <a:gd name="T13" fmla="*/ 0 h 90"/>
                <a:gd name="T14" fmla="*/ 65 w 85"/>
                <a:gd name="T15" fmla="*/ 58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0">
                  <a:moveTo>
                    <a:pt x="85" y="90"/>
                  </a:moveTo>
                  <a:lnTo>
                    <a:pt x="85" y="90"/>
                  </a:lnTo>
                  <a:cubicBezTo>
                    <a:pt x="79" y="79"/>
                    <a:pt x="73" y="68"/>
                    <a:pt x="65" y="58"/>
                  </a:cubicBezTo>
                  <a:cubicBezTo>
                    <a:pt x="73" y="68"/>
                    <a:pt x="79" y="79"/>
                    <a:pt x="85" y="90"/>
                  </a:cubicBezTo>
                  <a:close/>
                  <a:moveTo>
                    <a:pt x="65" y="58"/>
                  </a:moveTo>
                  <a:lnTo>
                    <a:pt x="65" y="58"/>
                  </a:lnTo>
                  <a:cubicBezTo>
                    <a:pt x="46" y="34"/>
                    <a:pt x="24" y="15"/>
                    <a:pt x="0" y="0"/>
                  </a:cubicBezTo>
                  <a:cubicBezTo>
                    <a:pt x="24" y="15"/>
                    <a:pt x="46" y="34"/>
                    <a:pt x="65" y="58"/>
                  </a:cubicBezTo>
                  <a:close/>
                </a:path>
              </a:pathLst>
            </a:custGeom>
            <a:solidFill>
              <a:srgbClr val="3B4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30">
              <a:extLst>
                <a:ext uri="{FF2B5EF4-FFF2-40B4-BE49-F238E27FC236}">
                  <a16:creationId xmlns:a16="http://schemas.microsoft.com/office/drawing/2014/main" id="{BBE75705-EBE3-462A-ACE9-230AEF28AD0B}"/>
                </a:ext>
              </a:extLst>
            </p:cNvPr>
            <p:cNvSpPr>
              <a:spLocks/>
            </p:cNvSpPr>
            <p:nvPr userDrawn="1"/>
          </p:nvSpPr>
          <p:spPr bwMode="auto">
            <a:xfrm>
              <a:off x="544513" y="6118226"/>
              <a:ext cx="355600" cy="385763"/>
            </a:xfrm>
            <a:custGeom>
              <a:avLst/>
              <a:gdLst>
                <a:gd name="T0" fmla="*/ 132 w 491"/>
                <a:gd name="T1" fmla="*/ 521 h 529"/>
                <a:gd name="T2" fmla="*/ 132 w 491"/>
                <a:gd name="T3" fmla="*/ 521 h 529"/>
                <a:gd name="T4" fmla="*/ 307 w 491"/>
                <a:gd name="T5" fmla="*/ 473 h 529"/>
                <a:gd name="T6" fmla="*/ 358 w 491"/>
                <a:gd name="T7" fmla="*/ 486 h 529"/>
                <a:gd name="T8" fmla="*/ 375 w 491"/>
                <a:gd name="T9" fmla="*/ 473 h 529"/>
                <a:gd name="T10" fmla="*/ 396 w 491"/>
                <a:gd name="T11" fmla="*/ 456 h 529"/>
                <a:gd name="T12" fmla="*/ 399 w 491"/>
                <a:gd name="T13" fmla="*/ 406 h 529"/>
                <a:gd name="T14" fmla="*/ 491 w 491"/>
                <a:gd name="T15" fmla="*/ 200 h 529"/>
                <a:gd name="T16" fmla="*/ 385 w 491"/>
                <a:gd name="T17" fmla="*/ 0 h 529"/>
                <a:gd name="T18" fmla="*/ 305 w 491"/>
                <a:gd name="T19" fmla="*/ 15 h 529"/>
                <a:gd name="T20" fmla="*/ 433 w 491"/>
                <a:gd name="T21" fmla="*/ 264 h 529"/>
                <a:gd name="T22" fmla="*/ 340 w 491"/>
                <a:gd name="T23" fmla="*/ 427 h 529"/>
                <a:gd name="T24" fmla="*/ 158 w 491"/>
                <a:gd name="T25" fmla="*/ 477 h 529"/>
                <a:gd name="T26" fmla="*/ 2 w 491"/>
                <a:gd name="T27" fmla="*/ 393 h 529"/>
                <a:gd name="T28" fmla="*/ 4 w 491"/>
                <a:gd name="T29" fmla="*/ 474 h 529"/>
                <a:gd name="T30" fmla="*/ 122 w 491"/>
                <a:gd name="T31" fmla="*/ 529 h 529"/>
                <a:gd name="T32" fmla="*/ 132 w 491"/>
                <a:gd name="T33" fmla="*/ 52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1" h="529">
                  <a:moveTo>
                    <a:pt x="132" y="521"/>
                  </a:moveTo>
                  <a:lnTo>
                    <a:pt x="132" y="521"/>
                  </a:lnTo>
                  <a:cubicBezTo>
                    <a:pt x="182" y="482"/>
                    <a:pt x="244" y="465"/>
                    <a:pt x="307" y="473"/>
                  </a:cubicBezTo>
                  <a:cubicBezTo>
                    <a:pt x="324" y="475"/>
                    <a:pt x="341" y="480"/>
                    <a:pt x="358" y="486"/>
                  </a:cubicBezTo>
                  <a:cubicBezTo>
                    <a:pt x="364" y="482"/>
                    <a:pt x="370" y="477"/>
                    <a:pt x="375" y="473"/>
                  </a:cubicBezTo>
                  <a:cubicBezTo>
                    <a:pt x="382" y="468"/>
                    <a:pt x="389" y="462"/>
                    <a:pt x="396" y="456"/>
                  </a:cubicBezTo>
                  <a:cubicBezTo>
                    <a:pt x="396" y="439"/>
                    <a:pt x="397" y="423"/>
                    <a:pt x="399" y="406"/>
                  </a:cubicBezTo>
                  <a:cubicBezTo>
                    <a:pt x="409" y="329"/>
                    <a:pt x="441" y="258"/>
                    <a:pt x="491" y="200"/>
                  </a:cubicBezTo>
                  <a:cubicBezTo>
                    <a:pt x="483" y="121"/>
                    <a:pt x="444" y="50"/>
                    <a:pt x="385" y="0"/>
                  </a:cubicBezTo>
                  <a:cubicBezTo>
                    <a:pt x="357" y="3"/>
                    <a:pt x="331" y="8"/>
                    <a:pt x="305" y="15"/>
                  </a:cubicBezTo>
                  <a:cubicBezTo>
                    <a:pt x="392" y="62"/>
                    <a:pt x="447" y="160"/>
                    <a:pt x="433" y="264"/>
                  </a:cubicBezTo>
                  <a:cubicBezTo>
                    <a:pt x="425" y="329"/>
                    <a:pt x="392" y="387"/>
                    <a:pt x="340" y="427"/>
                  </a:cubicBezTo>
                  <a:cubicBezTo>
                    <a:pt x="288" y="468"/>
                    <a:pt x="223" y="485"/>
                    <a:pt x="158" y="477"/>
                  </a:cubicBezTo>
                  <a:cubicBezTo>
                    <a:pt x="97" y="469"/>
                    <a:pt x="42" y="439"/>
                    <a:pt x="2" y="393"/>
                  </a:cubicBezTo>
                  <a:cubicBezTo>
                    <a:pt x="0" y="420"/>
                    <a:pt x="1" y="447"/>
                    <a:pt x="4" y="474"/>
                  </a:cubicBezTo>
                  <a:cubicBezTo>
                    <a:pt x="39" y="501"/>
                    <a:pt x="79" y="519"/>
                    <a:pt x="122" y="529"/>
                  </a:cubicBezTo>
                  <a:cubicBezTo>
                    <a:pt x="125" y="526"/>
                    <a:pt x="129" y="523"/>
                    <a:pt x="132" y="521"/>
                  </a:cubicBezTo>
                  <a:close/>
                </a:path>
              </a:pathLst>
            </a:custGeom>
            <a:solidFill>
              <a:srgbClr val="66A6D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31">
              <a:extLst>
                <a:ext uri="{FF2B5EF4-FFF2-40B4-BE49-F238E27FC236}">
                  <a16:creationId xmlns:a16="http://schemas.microsoft.com/office/drawing/2014/main" id="{2BEE1977-94BF-45D7-8C7C-7C9AB8A0073D}"/>
                </a:ext>
              </a:extLst>
            </p:cNvPr>
            <p:cNvSpPr>
              <a:spLocks/>
            </p:cNvSpPr>
            <p:nvPr userDrawn="1"/>
          </p:nvSpPr>
          <p:spPr bwMode="auto">
            <a:xfrm>
              <a:off x="633413" y="6462714"/>
              <a:ext cx="169863" cy="47625"/>
            </a:xfrm>
            <a:custGeom>
              <a:avLst/>
              <a:gdLst>
                <a:gd name="T0" fmla="*/ 68 w 236"/>
                <a:gd name="T1" fmla="*/ 66 h 66"/>
                <a:gd name="T2" fmla="*/ 68 w 236"/>
                <a:gd name="T3" fmla="*/ 66 h 66"/>
                <a:gd name="T4" fmla="*/ 29 w 236"/>
                <a:gd name="T5" fmla="*/ 63 h 66"/>
                <a:gd name="T6" fmla="*/ 0 w 236"/>
                <a:gd name="T7" fmla="*/ 58 h 66"/>
                <a:gd name="T8" fmla="*/ 10 w 236"/>
                <a:gd name="T9" fmla="*/ 50 h 66"/>
                <a:gd name="T10" fmla="*/ 12 w 236"/>
                <a:gd name="T11" fmla="*/ 49 h 66"/>
                <a:gd name="T12" fmla="*/ 154 w 236"/>
                <a:gd name="T13" fmla="*/ 0 h 66"/>
                <a:gd name="T14" fmla="*/ 154 w 236"/>
                <a:gd name="T15" fmla="*/ 0 h 66"/>
                <a:gd name="T16" fmla="*/ 154 w 236"/>
                <a:gd name="T17" fmla="*/ 0 h 66"/>
                <a:gd name="T18" fmla="*/ 185 w 236"/>
                <a:gd name="T19" fmla="*/ 2 h 66"/>
                <a:gd name="T20" fmla="*/ 236 w 236"/>
                <a:gd name="T21" fmla="*/ 15 h 66"/>
                <a:gd name="T22" fmla="*/ 68 w 23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66">
                  <a:moveTo>
                    <a:pt x="68" y="66"/>
                  </a:moveTo>
                  <a:lnTo>
                    <a:pt x="68" y="66"/>
                  </a:lnTo>
                  <a:cubicBezTo>
                    <a:pt x="55" y="66"/>
                    <a:pt x="42" y="65"/>
                    <a:pt x="29" y="63"/>
                  </a:cubicBezTo>
                  <a:cubicBezTo>
                    <a:pt x="19" y="62"/>
                    <a:pt x="9" y="60"/>
                    <a:pt x="0" y="58"/>
                  </a:cubicBezTo>
                  <a:cubicBezTo>
                    <a:pt x="3" y="55"/>
                    <a:pt x="7" y="52"/>
                    <a:pt x="10" y="50"/>
                  </a:cubicBezTo>
                  <a:cubicBezTo>
                    <a:pt x="11" y="49"/>
                    <a:pt x="11" y="49"/>
                    <a:pt x="12" y="49"/>
                  </a:cubicBezTo>
                  <a:cubicBezTo>
                    <a:pt x="53" y="17"/>
                    <a:pt x="103" y="0"/>
                    <a:pt x="154" y="0"/>
                  </a:cubicBezTo>
                  <a:cubicBezTo>
                    <a:pt x="154" y="0"/>
                    <a:pt x="154" y="0"/>
                    <a:pt x="154" y="0"/>
                  </a:cubicBezTo>
                  <a:cubicBezTo>
                    <a:pt x="154" y="0"/>
                    <a:pt x="154" y="0"/>
                    <a:pt x="154" y="0"/>
                  </a:cubicBezTo>
                  <a:cubicBezTo>
                    <a:pt x="164" y="0"/>
                    <a:pt x="174" y="1"/>
                    <a:pt x="185" y="2"/>
                  </a:cubicBezTo>
                  <a:cubicBezTo>
                    <a:pt x="202" y="4"/>
                    <a:pt x="219" y="9"/>
                    <a:pt x="236" y="15"/>
                  </a:cubicBezTo>
                  <a:cubicBezTo>
                    <a:pt x="186" y="48"/>
                    <a:pt x="128" y="66"/>
                    <a:pt x="68" y="66"/>
                  </a:cubicBezTo>
                  <a:close/>
                </a:path>
              </a:pathLst>
            </a:custGeom>
            <a:solidFill>
              <a:srgbClr val="3480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32">
              <a:extLst>
                <a:ext uri="{FF2B5EF4-FFF2-40B4-BE49-F238E27FC236}">
                  <a16:creationId xmlns:a16="http://schemas.microsoft.com/office/drawing/2014/main" id="{46135BBF-9D44-4F7E-98EF-AE82E0C581E7}"/>
                </a:ext>
              </a:extLst>
            </p:cNvPr>
            <p:cNvSpPr>
              <a:spLocks noEditPoints="1"/>
            </p:cNvSpPr>
            <p:nvPr userDrawn="1"/>
          </p:nvSpPr>
          <p:spPr bwMode="auto">
            <a:xfrm>
              <a:off x="641351" y="6462714"/>
              <a:ext cx="103188" cy="34925"/>
            </a:xfrm>
            <a:custGeom>
              <a:avLst/>
              <a:gdLst>
                <a:gd name="T0" fmla="*/ 0 w 142"/>
                <a:gd name="T1" fmla="*/ 49 h 49"/>
                <a:gd name="T2" fmla="*/ 0 w 142"/>
                <a:gd name="T3" fmla="*/ 49 h 49"/>
                <a:gd name="T4" fmla="*/ 142 w 142"/>
                <a:gd name="T5" fmla="*/ 0 h 49"/>
                <a:gd name="T6" fmla="*/ 0 w 142"/>
                <a:gd name="T7" fmla="*/ 49 h 49"/>
                <a:gd name="T8" fmla="*/ 142 w 142"/>
                <a:gd name="T9" fmla="*/ 0 h 49"/>
                <a:gd name="T10" fmla="*/ 142 w 142"/>
                <a:gd name="T11" fmla="*/ 0 h 49"/>
                <a:gd name="T12" fmla="*/ 142 w 142"/>
                <a:gd name="T13" fmla="*/ 0 h 49"/>
                <a:gd name="T14" fmla="*/ 142 w 142"/>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49">
                  <a:moveTo>
                    <a:pt x="0" y="49"/>
                  </a:moveTo>
                  <a:lnTo>
                    <a:pt x="0" y="49"/>
                  </a:lnTo>
                  <a:cubicBezTo>
                    <a:pt x="41" y="17"/>
                    <a:pt x="91" y="0"/>
                    <a:pt x="142" y="0"/>
                  </a:cubicBezTo>
                  <a:cubicBezTo>
                    <a:pt x="91" y="0"/>
                    <a:pt x="41" y="17"/>
                    <a:pt x="0" y="49"/>
                  </a:cubicBezTo>
                  <a:close/>
                  <a:moveTo>
                    <a:pt x="142" y="0"/>
                  </a:moveTo>
                  <a:lnTo>
                    <a:pt x="142" y="0"/>
                  </a:lnTo>
                  <a:cubicBezTo>
                    <a:pt x="142" y="0"/>
                    <a:pt x="142" y="0"/>
                    <a:pt x="142" y="0"/>
                  </a:cubicBezTo>
                  <a:cubicBezTo>
                    <a:pt x="142" y="0"/>
                    <a:pt x="142" y="0"/>
                    <a:pt x="142" y="0"/>
                  </a:cubicBezTo>
                  <a:close/>
                </a:path>
              </a:pathLst>
            </a:custGeom>
            <a:solidFill>
              <a:srgbClr val="266C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33">
              <a:extLst>
                <a:ext uri="{FF2B5EF4-FFF2-40B4-BE49-F238E27FC236}">
                  <a16:creationId xmlns:a16="http://schemas.microsoft.com/office/drawing/2014/main" id="{DC669FB9-BD58-49F2-B5BA-CE524B2DCE97}"/>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3 w 98"/>
                <a:gd name="T5" fmla="*/ 206 h 256"/>
                <a:gd name="T6" fmla="*/ 95 w 98"/>
                <a:gd name="T7" fmla="*/ 0 h 256"/>
                <a:gd name="T8" fmla="*/ 95 w 98"/>
                <a:gd name="T9" fmla="*/ 71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0" y="239"/>
                    <a:pt x="1" y="223"/>
                    <a:pt x="3" y="206"/>
                  </a:cubicBezTo>
                  <a:cubicBezTo>
                    <a:pt x="13" y="129"/>
                    <a:pt x="45" y="58"/>
                    <a:pt x="95" y="0"/>
                  </a:cubicBezTo>
                  <a:cubicBezTo>
                    <a:pt x="98" y="23"/>
                    <a:pt x="98" y="47"/>
                    <a:pt x="95" y="71"/>
                  </a:cubicBezTo>
                  <a:cubicBezTo>
                    <a:pt x="86" y="143"/>
                    <a:pt x="52" y="207"/>
                    <a:pt x="0" y="256"/>
                  </a:cubicBezTo>
                  <a:close/>
                </a:path>
              </a:pathLst>
            </a:custGeom>
            <a:solidFill>
              <a:srgbClr val="435E9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34">
              <a:extLst>
                <a:ext uri="{FF2B5EF4-FFF2-40B4-BE49-F238E27FC236}">
                  <a16:creationId xmlns:a16="http://schemas.microsoft.com/office/drawing/2014/main" id="{0915879D-6B72-44A9-88A3-1D01E361D89F}"/>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0 w 98"/>
                <a:gd name="T5" fmla="*/ 256 h 256"/>
                <a:gd name="T6" fmla="*/ 95 w 98"/>
                <a:gd name="T7" fmla="*/ 71 h 256"/>
                <a:gd name="T8" fmla="*/ 95 w 98"/>
                <a:gd name="T9" fmla="*/ 0 h 256"/>
                <a:gd name="T10" fmla="*/ 95 w 98"/>
                <a:gd name="T11" fmla="*/ 0 h 256"/>
                <a:gd name="T12" fmla="*/ 97 w 98"/>
                <a:gd name="T13" fmla="*/ 33 h 256"/>
                <a:gd name="T14" fmla="*/ 95 w 98"/>
                <a:gd name="T15" fmla="*/ 71 h 256"/>
                <a:gd name="T16" fmla="*/ 0 w 98"/>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56">
                  <a:moveTo>
                    <a:pt x="0" y="256"/>
                  </a:moveTo>
                  <a:lnTo>
                    <a:pt x="0" y="256"/>
                  </a:lnTo>
                  <a:lnTo>
                    <a:pt x="0" y="256"/>
                  </a:lnTo>
                  <a:cubicBezTo>
                    <a:pt x="52" y="207"/>
                    <a:pt x="86" y="143"/>
                    <a:pt x="95" y="71"/>
                  </a:cubicBezTo>
                  <a:cubicBezTo>
                    <a:pt x="98" y="47"/>
                    <a:pt x="98" y="23"/>
                    <a:pt x="95" y="0"/>
                  </a:cubicBezTo>
                  <a:cubicBezTo>
                    <a:pt x="95" y="0"/>
                    <a:pt x="95" y="0"/>
                    <a:pt x="95" y="0"/>
                  </a:cubicBezTo>
                  <a:cubicBezTo>
                    <a:pt x="96" y="11"/>
                    <a:pt x="97" y="22"/>
                    <a:pt x="97" y="33"/>
                  </a:cubicBezTo>
                  <a:cubicBezTo>
                    <a:pt x="97" y="46"/>
                    <a:pt x="96" y="58"/>
                    <a:pt x="95" y="71"/>
                  </a:cubicBezTo>
                  <a:cubicBezTo>
                    <a:pt x="86" y="143"/>
                    <a:pt x="52" y="207"/>
                    <a:pt x="0" y="256"/>
                  </a:cubicBezTo>
                  <a:close/>
                </a:path>
              </a:pathLst>
            </a:custGeom>
            <a:solidFill>
              <a:srgbClr val="3845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35">
              <a:extLst>
                <a:ext uri="{FF2B5EF4-FFF2-40B4-BE49-F238E27FC236}">
                  <a16:creationId xmlns:a16="http://schemas.microsoft.com/office/drawing/2014/main" id="{BE0AE4C4-3970-4B6D-B2BC-F21A447C8592}"/>
                </a:ext>
              </a:extLst>
            </p:cNvPr>
            <p:cNvSpPr>
              <a:spLocks/>
            </p:cNvSpPr>
            <p:nvPr userDrawn="1"/>
          </p:nvSpPr>
          <p:spPr bwMode="auto">
            <a:xfrm>
              <a:off x="2279651" y="6119814"/>
              <a:ext cx="12700" cy="614363"/>
            </a:xfrm>
            <a:custGeom>
              <a:avLst/>
              <a:gdLst>
                <a:gd name="T0" fmla="*/ 0 w 17"/>
                <a:gd name="T1" fmla="*/ 0 h 840"/>
                <a:gd name="T2" fmla="*/ 0 w 17"/>
                <a:gd name="T3" fmla="*/ 0 h 840"/>
                <a:gd name="T4" fmla="*/ 17 w 17"/>
                <a:gd name="T5" fmla="*/ 0 h 840"/>
                <a:gd name="T6" fmla="*/ 17 w 17"/>
                <a:gd name="T7" fmla="*/ 840 h 840"/>
                <a:gd name="T8" fmla="*/ 0 w 17"/>
                <a:gd name="T9" fmla="*/ 840 h 840"/>
                <a:gd name="T10" fmla="*/ 0 w 17"/>
                <a:gd name="T11" fmla="*/ 0 h 840"/>
              </a:gdLst>
              <a:ahLst/>
              <a:cxnLst>
                <a:cxn ang="0">
                  <a:pos x="T0" y="T1"/>
                </a:cxn>
                <a:cxn ang="0">
                  <a:pos x="T2" y="T3"/>
                </a:cxn>
                <a:cxn ang="0">
                  <a:pos x="T4" y="T5"/>
                </a:cxn>
                <a:cxn ang="0">
                  <a:pos x="T6" y="T7"/>
                </a:cxn>
                <a:cxn ang="0">
                  <a:pos x="T8" y="T9"/>
                </a:cxn>
                <a:cxn ang="0">
                  <a:pos x="T10" y="T11"/>
                </a:cxn>
              </a:cxnLst>
              <a:rect l="0" t="0" r="r" b="b"/>
              <a:pathLst>
                <a:path w="17" h="840">
                  <a:moveTo>
                    <a:pt x="0" y="0"/>
                  </a:moveTo>
                  <a:lnTo>
                    <a:pt x="0" y="0"/>
                  </a:lnTo>
                  <a:lnTo>
                    <a:pt x="17" y="0"/>
                  </a:lnTo>
                  <a:lnTo>
                    <a:pt x="17" y="840"/>
                  </a:lnTo>
                  <a:lnTo>
                    <a:pt x="0" y="840"/>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69">
              <a:extLst>
                <a:ext uri="{FF2B5EF4-FFF2-40B4-BE49-F238E27FC236}">
                  <a16:creationId xmlns:a16="http://schemas.microsoft.com/office/drawing/2014/main" id="{B03555B5-00B5-4CC4-A08A-E3E4A15ED42F}"/>
                </a:ext>
              </a:extLst>
            </p:cNvPr>
            <p:cNvSpPr>
              <a:spLocks/>
            </p:cNvSpPr>
            <p:nvPr userDrawn="1"/>
          </p:nvSpPr>
          <p:spPr bwMode="auto">
            <a:xfrm>
              <a:off x="2500313" y="6273801"/>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70">
              <a:extLst>
                <a:ext uri="{FF2B5EF4-FFF2-40B4-BE49-F238E27FC236}">
                  <a16:creationId xmlns:a16="http://schemas.microsoft.com/office/drawing/2014/main" id="{131A58C6-69E6-4F8D-92A1-E12E68538B25}"/>
                </a:ext>
              </a:extLst>
            </p:cNvPr>
            <p:cNvSpPr>
              <a:spLocks/>
            </p:cNvSpPr>
            <p:nvPr userDrawn="1"/>
          </p:nvSpPr>
          <p:spPr bwMode="auto">
            <a:xfrm>
              <a:off x="2686051" y="6273801"/>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71">
              <a:extLst>
                <a:ext uri="{FF2B5EF4-FFF2-40B4-BE49-F238E27FC236}">
                  <a16:creationId xmlns:a16="http://schemas.microsoft.com/office/drawing/2014/main" id="{76169C24-CA30-4793-9DE8-ABDE2E882383}"/>
                </a:ext>
              </a:extLst>
            </p:cNvPr>
            <p:cNvSpPr>
              <a:spLocks/>
            </p:cNvSpPr>
            <p:nvPr userDrawn="1"/>
          </p:nvSpPr>
          <p:spPr bwMode="auto">
            <a:xfrm>
              <a:off x="2686051" y="6273801"/>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72">
              <a:extLst>
                <a:ext uri="{FF2B5EF4-FFF2-40B4-BE49-F238E27FC236}">
                  <a16:creationId xmlns:a16="http://schemas.microsoft.com/office/drawing/2014/main" id="{F82E4BAA-5F92-4DD9-BEA9-E4B2A1B1B25F}"/>
                </a:ext>
              </a:extLst>
            </p:cNvPr>
            <p:cNvSpPr>
              <a:spLocks/>
            </p:cNvSpPr>
            <p:nvPr userDrawn="1"/>
          </p:nvSpPr>
          <p:spPr bwMode="auto">
            <a:xfrm>
              <a:off x="2551113" y="6276976"/>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73">
              <a:extLst>
                <a:ext uri="{FF2B5EF4-FFF2-40B4-BE49-F238E27FC236}">
                  <a16:creationId xmlns:a16="http://schemas.microsoft.com/office/drawing/2014/main" id="{E590AE32-00B1-4333-895E-8B6D65B1BFDC}"/>
                </a:ext>
              </a:extLst>
            </p:cNvPr>
            <p:cNvSpPr>
              <a:spLocks/>
            </p:cNvSpPr>
            <p:nvPr userDrawn="1"/>
          </p:nvSpPr>
          <p:spPr bwMode="auto">
            <a:xfrm>
              <a:off x="2755901" y="6529389"/>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74">
              <a:extLst>
                <a:ext uri="{FF2B5EF4-FFF2-40B4-BE49-F238E27FC236}">
                  <a16:creationId xmlns:a16="http://schemas.microsoft.com/office/drawing/2014/main" id="{11785764-41F6-4B80-8167-B9806E87FDB8}"/>
                </a:ext>
              </a:extLst>
            </p:cNvPr>
            <p:cNvSpPr>
              <a:spLocks/>
            </p:cNvSpPr>
            <p:nvPr userDrawn="1"/>
          </p:nvSpPr>
          <p:spPr bwMode="auto">
            <a:xfrm>
              <a:off x="2608263" y="6275389"/>
              <a:ext cx="92075" cy="220663"/>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75">
              <a:extLst>
                <a:ext uri="{FF2B5EF4-FFF2-40B4-BE49-F238E27FC236}">
                  <a16:creationId xmlns:a16="http://schemas.microsoft.com/office/drawing/2014/main" id="{EBD72502-220C-43B7-A4B0-9C2E9BE5297D}"/>
                </a:ext>
              </a:extLst>
            </p:cNvPr>
            <p:cNvSpPr>
              <a:spLocks/>
            </p:cNvSpPr>
            <p:nvPr userDrawn="1"/>
          </p:nvSpPr>
          <p:spPr bwMode="auto">
            <a:xfrm>
              <a:off x="2660651" y="6276976"/>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76">
              <a:extLst>
                <a:ext uri="{FF2B5EF4-FFF2-40B4-BE49-F238E27FC236}">
                  <a16:creationId xmlns:a16="http://schemas.microsoft.com/office/drawing/2014/main" id="{42C7F8F3-89D9-428C-BC3D-00F77027BEFE}"/>
                </a:ext>
              </a:extLst>
            </p:cNvPr>
            <p:cNvSpPr>
              <a:spLocks/>
            </p:cNvSpPr>
            <p:nvPr userDrawn="1"/>
          </p:nvSpPr>
          <p:spPr bwMode="auto">
            <a:xfrm>
              <a:off x="2606676" y="6510339"/>
              <a:ext cx="95250" cy="65088"/>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77">
              <a:extLst>
                <a:ext uri="{FF2B5EF4-FFF2-40B4-BE49-F238E27FC236}">
                  <a16:creationId xmlns:a16="http://schemas.microsoft.com/office/drawing/2014/main" id="{EBF646A4-1798-4499-AB31-1B7DE3E86A8E}"/>
                </a:ext>
              </a:extLst>
            </p:cNvPr>
            <p:cNvSpPr>
              <a:spLocks/>
            </p:cNvSpPr>
            <p:nvPr userDrawn="1"/>
          </p:nvSpPr>
          <p:spPr bwMode="auto">
            <a:xfrm>
              <a:off x="2562226" y="6542089"/>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8">
              <a:extLst>
                <a:ext uri="{FF2B5EF4-FFF2-40B4-BE49-F238E27FC236}">
                  <a16:creationId xmlns:a16="http://schemas.microsoft.com/office/drawing/2014/main" id="{34498C2D-18B1-4C64-B92B-6FD83DC75A37}"/>
                </a:ext>
              </a:extLst>
            </p:cNvPr>
            <p:cNvSpPr>
              <a:spLocks/>
            </p:cNvSpPr>
            <p:nvPr userDrawn="1"/>
          </p:nvSpPr>
          <p:spPr bwMode="auto">
            <a:xfrm>
              <a:off x="2663826" y="6542089"/>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79">
              <a:extLst>
                <a:ext uri="{FF2B5EF4-FFF2-40B4-BE49-F238E27FC236}">
                  <a16:creationId xmlns:a16="http://schemas.microsoft.com/office/drawing/2014/main" id="{03F88032-D9A2-4FA1-A7ED-333A62CD6107}"/>
                </a:ext>
              </a:extLst>
            </p:cNvPr>
            <p:cNvSpPr>
              <a:spLocks noEditPoints="1"/>
            </p:cNvSpPr>
            <p:nvPr userDrawn="1"/>
          </p:nvSpPr>
          <p:spPr bwMode="auto">
            <a:xfrm>
              <a:off x="2870201" y="6337301"/>
              <a:ext cx="52388" cy="55563"/>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80">
              <a:extLst>
                <a:ext uri="{FF2B5EF4-FFF2-40B4-BE49-F238E27FC236}">
                  <a16:creationId xmlns:a16="http://schemas.microsoft.com/office/drawing/2014/main" id="{F1374200-13AA-4B8E-B518-7988BC0ECB17}"/>
                </a:ext>
              </a:extLst>
            </p:cNvPr>
            <p:cNvSpPr>
              <a:spLocks/>
            </p:cNvSpPr>
            <p:nvPr userDrawn="1"/>
          </p:nvSpPr>
          <p:spPr bwMode="auto">
            <a:xfrm>
              <a:off x="2933701" y="6337301"/>
              <a:ext cx="30163" cy="55563"/>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81">
              <a:extLst>
                <a:ext uri="{FF2B5EF4-FFF2-40B4-BE49-F238E27FC236}">
                  <a16:creationId xmlns:a16="http://schemas.microsoft.com/office/drawing/2014/main" id="{70388E74-2B4A-4F3C-A829-89E325FA2650}"/>
                </a:ext>
              </a:extLst>
            </p:cNvPr>
            <p:cNvSpPr>
              <a:spLocks/>
            </p:cNvSpPr>
            <p:nvPr userDrawn="1"/>
          </p:nvSpPr>
          <p:spPr bwMode="auto">
            <a:xfrm>
              <a:off x="2976563" y="6337301"/>
              <a:ext cx="30163" cy="55563"/>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82">
              <a:extLst>
                <a:ext uri="{FF2B5EF4-FFF2-40B4-BE49-F238E27FC236}">
                  <a16:creationId xmlns:a16="http://schemas.microsoft.com/office/drawing/2014/main" id="{25452F4C-29AD-42A9-BED1-FE2B3D76D7F1}"/>
                </a:ext>
              </a:extLst>
            </p:cNvPr>
            <p:cNvSpPr>
              <a:spLocks/>
            </p:cNvSpPr>
            <p:nvPr userDrawn="1"/>
          </p:nvSpPr>
          <p:spPr bwMode="auto">
            <a:xfrm>
              <a:off x="3017838" y="6337301"/>
              <a:ext cx="34925" cy="55563"/>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83">
              <a:extLst>
                <a:ext uri="{FF2B5EF4-FFF2-40B4-BE49-F238E27FC236}">
                  <a16:creationId xmlns:a16="http://schemas.microsoft.com/office/drawing/2014/main" id="{48AFA2B0-64E0-4AF7-8BCF-F095C8468663}"/>
                </a:ext>
              </a:extLst>
            </p:cNvPr>
            <p:cNvSpPr>
              <a:spLocks/>
            </p:cNvSpPr>
            <p:nvPr userDrawn="1"/>
          </p:nvSpPr>
          <p:spPr bwMode="auto">
            <a:xfrm>
              <a:off x="3067051" y="6337301"/>
              <a:ext cx="44450" cy="55563"/>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84">
              <a:extLst>
                <a:ext uri="{FF2B5EF4-FFF2-40B4-BE49-F238E27FC236}">
                  <a16:creationId xmlns:a16="http://schemas.microsoft.com/office/drawing/2014/main" id="{7D45724C-A208-4375-8EB3-5C9675E727AD}"/>
                </a:ext>
              </a:extLst>
            </p:cNvPr>
            <p:cNvSpPr>
              <a:spLocks/>
            </p:cNvSpPr>
            <p:nvPr userDrawn="1"/>
          </p:nvSpPr>
          <p:spPr bwMode="auto">
            <a:xfrm>
              <a:off x="3149601" y="6337301"/>
              <a:ext cx="6350"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85">
              <a:extLst>
                <a:ext uri="{FF2B5EF4-FFF2-40B4-BE49-F238E27FC236}">
                  <a16:creationId xmlns:a16="http://schemas.microsoft.com/office/drawing/2014/main" id="{7B4459A3-0016-4C36-8EDF-AFD7F2AF5BFE}"/>
                </a:ext>
              </a:extLst>
            </p:cNvPr>
            <p:cNvSpPr>
              <a:spLocks/>
            </p:cNvSpPr>
            <p:nvPr userDrawn="1"/>
          </p:nvSpPr>
          <p:spPr bwMode="auto">
            <a:xfrm>
              <a:off x="3173413" y="6337301"/>
              <a:ext cx="44450" cy="55563"/>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86">
              <a:extLst>
                <a:ext uri="{FF2B5EF4-FFF2-40B4-BE49-F238E27FC236}">
                  <a16:creationId xmlns:a16="http://schemas.microsoft.com/office/drawing/2014/main" id="{741BEAEE-7FEA-4A66-8A60-51BD470435F6}"/>
                </a:ext>
              </a:extLst>
            </p:cNvPr>
            <p:cNvSpPr>
              <a:spLocks/>
            </p:cNvSpPr>
            <p:nvPr userDrawn="1"/>
          </p:nvSpPr>
          <p:spPr bwMode="auto">
            <a:xfrm>
              <a:off x="3232151" y="6337301"/>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87">
              <a:extLst>
                <a:ext uri="{FF2B5EF4-FFF2-40B4-BE49-F238E27FC236}">
                  <a16:creationId xmlns:a16="http://schemas.microsoft.com/office/drawing/2014/main" id="{4207DB7D-44A6-4FC1-8B04-5635AC3262D5}"/>
                </a:ext>
              </a:extLst>
            </p:cNvPr>
            <p:cNvSpPr>
              <a:spLocks/>
            </p:cNvSpPr>
            <p:nvPr userDrawn="1"/>
          </p:nvSpPr>
          <p:spPr bwMode="auto">
            <a:xfrm>
              <a:off x="3273426" y="6337301"/>
              <a:ext cx="42863" cy="55563"/>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88">
              <a:extLst>
                <a:ext uri="{FF2B5EF4-FFF2-40B4-BE49-F238E27FC236}">
                  <a16:creationId xmlns:a16="http://schemas.microsoft.com/office/drawing/2014/main" id="{605C6A84-2B59-4FC6-922B-2423FF9D7220}"/>
                </a:ext>
              </a:extLst>
            </p:cNvPr>
            <p:cNvSpPr>
              <a:spLocks/>
            </p:cNvSpPr>
            <p:nvPr userDrawn="1"/>
          </p:nvSpPr>
          <p:spPr bwMode="auto">
            <a:xfrm>
              <a:off x="3327401" y="6337301"/>
              <a:ext cx="4763"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89">
              <a:extLst>
                <a:ext uri="{FF2B5EF4-FFF2-40B4-BE49-F238E27FC236}">
                  <a16:creationId xmlns:a16="http://schemas.microsoft.com/office/drawing/2014/main" id="{8CEB46DD-0C27-4707-ADBA-4FD850B27EDB}"/>
                </a:ext>
              </a:extLst>
            </p:cNvPr>
            <p:cNvSpPr>
              <a:spLocks/>
            </p:cNvSpPr>
            <p:nvPr userDrawn="1"/>
          </p:nvSpPr>
          <p:spPr bwMode="auto">
            <a:xfrm>
              <a:off x="3343276"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90">
              <a:extLst>
                <a:ext uri="{FF2B5EF4-FFF2-40B4-BE49-F238E27FC236}">
                  <a16:creationId xmlns:a16="http://schemas.microsoft.com/office/drawing/2014/main" id="{1BB62951-01AE-49F1-B951-E5BD647F7C24}"/>
                </a:ext>
              </a:extLst>
            </p:cNvPr>
            <p:cNvSpPr>
              <a:spLocks/>
            </p:cNvSpPr>
            <p:nvPr userDrawn="1"/>
          </p:nvSpPr>
          <p:spPr bwMode="auto">
            <a:xfrm>
              <a:off x="3397251" y="6337301"/>
              <a:ext cx="39688" cy="57150"/>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91">
              <a:extLst>
                <a:ext uri="{FF2B5EF4-FFF2-40B4-BE49-F238E27FC236}">
                  <a16:creationId xmlns:a16="http://schemas.microsoft.com/office/drawing/2014/main" id="{50875156-7D35-4267-AB60-ABD46ED28795}"/>
                </a:ext>
              </a:extLst>
            </p:cNvPr>
            <p:cNvSpPr>
              <a:spLocks/>
            </p:cNvSpPr>
            <p:nvPr userDrawn="1"/>
          </p:nvSpPr>
          <p:spPr bwMode="auto">
            <a:xfrm>
              <a:off x="3448051"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92">
              <a:extLst>
                <a:ext uri="{FF2B5EF4-FFF2-40B4-BE49-F238E27FC236}">
                  <a16:creationId xmlns:a16="http://schemas.microsoft.com/office/drawing/2014/main" id="{77528031-1ADD-4270-9D07-285D47BF8B78}"/>
                </a:ext>
              </a:extLst>
            </p:cNvPr>
            <p:cNvSpPr>
              <a:spLocks/>
            </p:cNvSpPr>
            <p:nvPr userDrawn="1"/>
          </p:nvSpPr>
          <p:spPr bwMode="auto">
            <a:xfrm>
              <a:off x="3500438" y="6337301"/>
              <a:ext cx="34925" cy="55563"/>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93">
              <a:extLst>
                <a:ext uri="{FF2B5EF4-FFF2-40B4-BE49-F238E27FC236}">
                  <a16:creationId xmlns:a16="http://schemas.microsoft.com/office/drawing/2014/main" id="{C4447A15-54D7-44F2-8397-1444D356E042}"/>
                </a:ext>
              </a:extLst>
            </p:cNvPr>
            <p:cNvSpPr>
              <a:spLocks/>
            </p:cNvSpPr>
            <p:nvPr userDrawn="1"/>
          </p:nvSpPr>
          <p:spPr bwMode="auto">
            <a:xfrm>
              <a:off x="3565526" y="6351589"/>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94">
              <a:extLst>
                <a:ext uri="{FF2B5EF4-FFF2-40B4-BE49-F238E27FC236}">
                  <a16:creationId xmlns:a16="http://schemas.microsoft.com/office/drawing/2014/main" id="{0DDA8EA8-8D1E-46D0-AA38-719F12332FF9}"/>
                </a:ext>
              </a:extLst>
            </p:cNvPr>
            <p:cNvSpPr>
              <a:spLocks noEditPoints="1"/>
            </p:cNvSpPr>
            <p:nvPr userDrawn="1"/>
          </p:nvSpPr>
          <p:spPr bwMode="auto">
            <a:xfrm>
              <a:off x="3584576" y="6365876"/>
              <a:ext cx="26988" cy="26988"/>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95">
              <a:extLst>
                <a:ext uri="{FF2B5EF4-FFF2-40B4-BE49-F238E27FC236}">
                  <a16:creationId xmlns:a16="http://schemas.microsoft.com/office/drawing/2014/main" id="{D60CEE09-9CE3-41F3-8E22-8E1B346044F1}"/>
                </a:ext>
              </a:extLst>
            </p:cNvPr>
            <p:cNvSpPr>
              <a:spLocks/>
            </p:cNvSpPr>
            <p:nvPr userDrawn="1"/>
          </p:nvSpPr>
          <p:spPr bwMode="auto">
            <a:xfrm>
              <a:off x="3619501" y="6365876"/>
              <a:ext cx="17463" cy="26988"/>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96">
              <a:extLst>
                <a:ext uri="{FF2B5EF4-FFF2-40B4-BE49-F238E27FC236}">
                  <a16:creationId xmlns:a16="http://schemas.microsoft.com/office/drawing/2014/main" id="{F8673EA4-3103-4DB6-A685-D234AA16309E}"/>
                </a:ext>
              </a:extLst>
            </p:cNvPr>
            <p:cNvSpPr>
              <a:spLocks noEditPoints="1"/>
            </p:cNvSpPr>
            <p:nvPr userDrawn="1"/>
          </p:nvSpPr>
          <p:spPr bwMode="auto">
            <a:xfrm>
              <a:off x="2868613" y="64293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97">
              <a:extLst>
                <a:ext uri="{FF2B5EF4-FFF2-40B4-BE49-F238E27FC236}">
                  <a16:creationId xmlns:a16="http://schemas.microsoft.com/office/drawing/2014/main" id="{5EA2B781-2594-4A7E-ACF8-A73856962763}"/>
                </a:ext>
              </a:extLst>
            </p:cNvPr>
            <p:cNvSpPr>
              <a:spLocks noEditPoints="1"/>
            </p:cNvSpPr>
            <p:nvPr userDrawn="1"/>
          </p:nvSpPr>
          <p:spPr bwMode="auto">
            <a:xfrm>
              <a:off x="2949576" y="64293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98">
              <a:extLst>
                <a:ext uri="{FF2B5EF4-FFF2-40B4-BE49-F238E27FC236}">
                  <a16:creationId xmlns:a16="http://schemas.microsoft.com/office/drawing/2014/main" id="{3CE15A2F-8399-440C-9345-AA4F6F2EBD77}"/>
                </a:ext>
              </a:extLst>
            </p:cNvPr>
            <p:cNvSpPr>
              <a:spLocks noEditPoints="1"/>
            </p:cNvSpPr>
            <p:nvPr userDrawn="1"/>
          </p:nvSpPr>
          <p:spPr bwMode="auto">
            <a:xfrm>
              <a:off x="3014663" y="64293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99">
              <a:extLst>
                <a:ext uri="{FF2B5EF4-FFF2-40B4-BE49-F238E27FC236}">
                  <a16:creationId xmlns:a16="http://schemas.microsoft.com/office/drawing/2014/main" id="{2A8348AC-E758-4E90-A00E-48EF4DBD1FC5}"/>
                </a:ext>
              </a:extLst>
            </p:cNvPr>
            <p:cNvSpPr>
              <a:spLocks/>
            </p:cNvSpPr>
            <p:nvPr userDrawn="1"/>
          </p:nvSpPr>
          <p:spPr bwMode="auto">
            <a:xfrm>
              <a:off x="3113088"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100">
              <a:extLst>
                <a:ext uri="{FF2B5EF4-FFF2-40B4-BE49-F238E27FC236}">
                  <a16:creationId xmlns:a16="http://schemas.microsoft.com/office/drawing/2014/main" id="{9E4B27F7-8005-4F14-8824-9E0AC01BCDC8}"/>
                </a:ext>
              </a:extLst>
            </p:cNvPr>
            <p:cNvSpPr>
              <a:spLocks/>
            </p:cNvSpPr>
            <p:nvPr userDrawn="1"/>
          </p:nvSpPr>
          <p:spPr bwMode="auto">
            <a:xfrm>
              <a:off x="3148013" y="64293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101">
              <a:extLst>
                <a:ext uri="{FF2B5EF4-FFF2-40B4-BE49-F238E27FC236}">
                  <a16:creationId xmlns:a16="http://schemas.microsoft.com/office/drawing/2014/main" id="{37B4CED4-5133-4040-9359-E9878D2647D6}"/>
                </a:ext>
              </a:extLst>
            </p:cNvPr>
            <p:cNvSpPr>
              <a:spLocks/>
            </p:cNvSpPr>
            <p:nvPr userDrawn="1"/>
          </p:nvSpPr>
          <p:spPr bwMode="auto">
            <a:xfrm>
              <a:off x="3273426" y="6427789"/>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102">
              <a:extLst>
                <a:ext uri="{FF2B5EF4-FFF2-40B4-BE49-F238E27FC236}">
                  <a16:creationId xmlns:a16="http://schemas.microsoft.com/office/drawing/2014/main" id="{1A4CD096-A2A7-4218-A0CD-FBEAA0D28CC1}"/>
                </a:ext>
              </a:extLst>
            </p:cNvPr>
            <p:cNvSpPr>
              <a:spLocks/>
            </p:cNvSpPr>
            <p:nvPr userDrawn="1"/>
          </p:nvSpPr>
          <p:spPr bwMode="auto">
            <a:xfrm>
              <a:off x="3346451" y="6427789"/>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103">
              <a:extLst>
                <a:ext uri="{FF2B5EF4-FFF2-40B4-BE49-F238E27FC236}">
                  <a16:creationId xmlns:a16="http://schemas.microsoft.com/office/drawing/2014/main" id="{52EED918-F260-4485-B86A-E7BA1341FAEB}"/>
                </a:ext>
              </a:extLst>
            </p:cNvPr>
            <p:cNvSpPr>
              <a:spLocks/>
            </p:cNvSpPr>
            <p:nvPr userDrawn="1"/>
          </p:nvSpPr>
          <p:spPr bwMode="auto">
            <a:xfrm>
              <a:off x="3441701"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104">
              <a:extLst>
                <a:ext uri="{FF2B5EF4-FFF2-40B4-BE49-F238E27FC236}">
                  <a16:creationId xmlns:a16="http://schemas.microsoft.com/office/drawing/2014/main" id="{88B9BE92-5C77-41B8-91EA-2326FCC4F03D}"/>
                </a:ext>
              </a:extLst>
            </p:cNvPr>
            <p:cNvSpPr>
              <a:spLocks/>
            </p:cNvSpPr>
            <p:nvPr userDrawn="1"/>
          </p:nvSpPr>
          <p:spPr bwMode="auto">
            <a:xfrm>
              <a:off x="3476626" y="64293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105">
              <a:extLst>
                <a:ext uri="{FF2B5EF4-FFF2-40B4-BE49-F238E27FC236}">
                  <a16:creationId xmlns:a16="http://schemas.microsoft.com/office/drawing/2014/main" id="{5C860EBB-ED25-465A-8950-428DDEF9108D}"/>
                </a:ext>
              </a:extLst>
            </p:cNvPr>
            <p:cNvSpPr>
              <a:spLocks/>
            </p:cNvSpPr>
            <p:nvPr userDrawn="1"/>
          </p:nvSpPr>
          <p:spPr bwMode="auto">
            <a:xfrm>
              <a:off x="3552826" y="64293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106">
              <a:extLst>
                <a:ext uri="{FF2B5EF4-FFF2-40B4-BE49-F238E27FC236}">
                  <a16:creationId xmlns:a16="http://schemas.microsoft.com/office/drawing/2014/main" id="{0DE0A263-56B3-4823-81DD-079BBEC21442}"/>
                </a:ext>
              </a:extLst>
            </p:cNvPr>
            <p:cNvSpPr>
              <a:spLocks/>
            </p:cNvSpPr>
            <p:nvPr userDrawn="1"/>
          </p:nvSpPr>
          <p:spPr bwMode="auto">
            <a:xfrm>
              <a:off x="3643313" y="6427789"/>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107">
              <a:extLst>
                <a:ext uri="{FF2B5EF4-FFF2-40B4-BE49-F238E27FC236}">
                  <a16:creationId xmlns:a16="http://schemas.microsoft.com/office/drawing/2014/main" id="{821F2F88-5995-4C92-A160-CCD0087C6D99}"/>
                </a:ext>
              </a:extLst>
            </p:cNvPr>
            <p:cNvSpPr>
              <a:spLocks/>
            </p:cNvSpPr>
            <p:nvPr userDrawn="1"/>
          </p:nvSpPr>
          <p:spPr bwMode="auto">
            <a:xfrm>
              <a:off x="3738563" y="64293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73" name="Picture 372" descr="A picture containing outdoor, city&#10;&#10;Description automatically generated">
            <a:extLst>
              <a:ext uri="{FF2B5EF4-FFF2-40B4-BE49-F238E27FC236}">
                <a16:creationId xmlns:a16="http://schemas.microsoft.com/office/drawing/2014/main" id="{0A7FECD4-A834-4CD1-91B6-D788D7514F69}"/>
              </a:ext>
            </a:extLst>
          </p:cNvPr>
          <p:cNvPicPr>
            <a:picLocks noChangeAspect="1"/>
          </p:cNvPicPr>
          <p:nvPr userDrawn="1"/>
        </p:nvPicPr>
        <p:blipFill rotWithShape="1">
          <a:blip r:embed="rId2"/>
          <a:srcRect l="5356" t="14212" r="13583"/>
          <a:stretch/>
        </p:blipFill>
        <p:spPr>
          <a:xfrm>
            <a:off x="3929258" y="1222528"/>
            <a:ext cx="8256380" cy="4241475"/>
          </a:xfrm>
          <a:prstGeom prst="rect">
            <a:avLst/>
          </a:prstGeom>
        </p:spPr>
      </p:pic>
    </p:spTree>
    <p:extLst>
      <p:ext uri="{BB962C8B-B14F-4D97-AF65-F5344CB8AC3E}">
        <p14:creationId xmlns:p14="http://schemas.microsoft.com/office/powerpoint/2010/main" val="14135196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Slide_Team Photo">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BF8A49A-0C6F-4286-B2DB-7A2EAE008B80}"/>
              </a:ext>
            </a:extLst>
          </p:cNvPr>
          <p:cNvCxnSpPr>
            <a:cxnSpLocks/>
          </p:cNvCxnSpPr>
          <p:nvPr userDrawn="1"/>
        </p:nvCxnSpPr>
        <p:spPr>
          <a:xfrm>
            <a:off x="378808" y="2121021"/>
            <a:ext cx="677344" cy="0"/>
          </a:xfrm>
          <a:prstGeom prst="line">
            <a:avLst/>
          </a:prstGeom>
          <a:noFill/>
          <a:ln w="76200" cap="flat" cmpd="sng" algn="ctr">
            <a:solidFill>
              <a:srgbClr val="5DA7E5"/>
            </a:solidFill>
            <a:prstDash val="solid"/>
            <a:miter lim="800000"/>
          </a:ln>
          <a:effectLst/>
        </p:spPr>
      </p:cxnSp>
      <p:sp>
        <p:nvSpPr>
          <p:cNvPr id="8" name="Rectangle 7">
            <a:extLst>
              <a:ext uri="{FF2B5EF4-FFF2-40B4-BE49-F238E27FC236}">
                <a16:creationId xmlns:a16="http://schemas.microsoft.com/office/drawing/2014/main" id="{833732C0-5DB8-4D05-A957-5BF4128EDF91}"/>
              </a:ext>
            </a:extLst>
          </p:cNvPr>
          <p:cNvSpPr/>
          <p:nvPr userDrawn="1"/>
        </p:nvSpPr>
        <p:spPr>
          <a:xfrm>
            <a:off x="1" y="6281533"/>
            <a:ext cx="12192000" cy="576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8">
            <a:extLst>
              <a:ext uri="{FF2B5EF4-FFF2-40B4-BE49-F238E27FC236}">
                <a16:creationId xmlns:a16="http://schemas.microsoft.com/office/drawing/2014/main" id="{49FD69B7-994C-4F38-95EA-A7A891CF2D5E}"/>
              </a:ext>
            </a:extLst>
          </p:cNvPr>
          <p:cNvSpPr>
            <a:spLocks noGrp="1"/>
          </p:cNvSpPr>
          <p:nvPr>
            <p:ph type="body" sz="quarter" idx="10" hasCustomPrompt="1"/>
          </p:nvPr>
        </p:nvSpPr>
        <p:spPr>
          <a:xfrm>
            <a:off x="368817" y="1339987"/>
            <a:ext cx="2981231" cy="412750"/>
          </a:xfrm>
        </p:spPr>
        <p:txBody>
          <a:bodyPr lIns="0" rIns="0">
            <a:noAutofit/>
          </a:bodyPr>
          <a:lstStyle>
            <a:lvl1pPr marL="0" indent="0">
              <a:buNone/>
              <a:defRPr sz="3600" b="1"/>
            </a:lvl1pPr>
          </a:lstStyle>
          <a:p>
            <a:pPr lvl="0"/>
            <a:r>
              <a:rPr lang="en-US"/>
              <a:t>THANK YOU</a:t>
            </a:r>
          </a:p>
        </p:txBody>
      </p:sp>
      <p:sp>
        <p:nvSpPr>
          <p:cNvPr id="15" name="Text Placeholder 14">
            <a:extLst>
              <a:ext uri="{FF2B5EF4-FFF2-40B4-BE49-F238E27FC236}">
                <a16:creationId xmlns:a16="http://schemas.microsoft.com/office/drawing/2014/main" id="{A43FE109-1211-4696-AB55-81F7C1D6FB3E}"/>
              </a:ext>
            </a:extLst>
          </p:cNvPr>
          <p:cNvSpPr>
            <a:spLocks noGrp="1"/>
          </p:cNvSpPr>
          <p:nvPr>
            <p:ph type="body" sz="quarter" idx="11" hasCustomPrompt="1"/>
          </p:nvPr>
        </p:nvSpPr>
        <p:spPr>
          <a:xfrm>
            <a:off x="368818" y="2506419"/>
            <a:ext cx="2981325" cy="1427406"/>
          </a:xfrm>
        </p:spPr>
        <p:txBody>
          <a:bodyPr lIns="0" r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gradFill>
                  <a:gsLst>
                    <a:gs pos="0">
                      <a:srgbClr val="7C7D7F"/>
                    </a:gs>
                    <a:gs pos="100000">
                      <a:srgbClr val="7C7D7F"/>
                    </a:gs>
                  </a:gsLst>
                  <a:lin ang="5400000" scaled="1"/>
                </a:gra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b="1">
                <a:solidFill>
                  <a:schemeClr val="accent2"/>
                </a:solidFill>
              </a:rPr>
              <a:t>brain-map.org</a:t>
            </a:r>
          </a:p>
          <a:p>
            <a:pPr lvl="0"/>
            <a:endParaRPr lang="en-US"/>
          </a:p>
        </p:txBody>
      </p:sp>
      <p:pic>
        <p:nvPicPr>
          <p:cNvPr id="10" name="Picture 9">
            <a:extLst>
              <a:ext uri="{FF2B5EF4-FFF2-40B4-BE49-F238E27FC236}">
                <a16:creationId xmlns:a16="http://schemas.microsoft.com/office/drawing/2014/main" id="{450A85C7-8489-477E-8812-ECF57EB729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19983" y="631435"/>
            <a:ext cx="8272017" cy="5595131"/>
          </a:xfrm>
          <a:prstGeom prst="rect">
            <a:avLst/>
          </a:prstGeom>
        </p:spPr>
      </p:pic>
      <p:grpSp>
        <p:nvGrpSpPr>
          <p:cNvPr id="128" name="Group 127">
            <a:extLst>
              <a:ext uri="{FF2B5EF4-FFF2-40B4-BE49-F238E27FC236}">
                <a16:creationId xmlns:a16="http://schemas.microsoft.com/office/drawing/2014/main" id="{583D214C-86C7-4C22-A7CB-F42B8DBFD4B1}"/>
              </a:ext>
            </a:extLst>
          </p:cNvPr>
          <p:cNvGrpSpPr/>
          <p:nvPr userDrawn="1"/>
        </p:nvGrpSpPr>
        <p:grpSpPr>
          <a:xfrm>
            <a:off x="350973" y="5308428"/>
            <a:ext cx="3246438" cy="617538"/>
            <a:chOff x="544513" y="6118226"/>
            <a:chExt cx="3246438" cy="617538"/>
          </a:xfrm>
        </p:grpSpPr>
        <p:sp>
          <p:nvSpPr>
            <p:cNvPr id="129" name="Freeform 5">
              <a:extLst>
                <a:ext uri="{FF2B5EF4-FFF2-40B4-BE49-F238E27FC236}">
                  <a16:creationId xmlns:a16="http://schemas.microsoft.com/office/drawing/2014/main" id="{855499BF-BC09-4684-8F5C-F3BA9243EDDF}"/>
                </a:ext>
              </a:extLst>
            </p:cNvPr>
            <p:cNvSpPr>
              <a:spLocks/>
            </p:cNvSpPr>
            <p:nvPr userDrawn="1"/>
          </p:nvSpPr>
          <p:spPr bwMode="auto">
            <a:xfrm>
              <a:off x="1325563" y="6586539"/>
              <a:ext cx="12700"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6">
              <a:extLst>
                <a:ext uri="{FF2B5EF4-FFF2-40B4-BE49-F238E27FC236}">
                  <a16:creationId xmlns:a16="http://schemas.microsoft.com/office/drawing/2014/main" id="{71AC95B0-6193-4055-BDF5-EDA604488D6D}"/>
                </a:ext>
              </a:extLst>
            </p:cNvPr>
            <p:cNvSpPr>
              <a:spLocks/>
            </p:cNvSpPr>
            <p:nvPr userDrawn="1"/>
          </p:nvSpPr>
          <p:spPr bwMode="auto">
            <a:xfrm>
              <a:off x="1374776" y="6586539"/>
              <a:ext cx="79375" cy="92075"/>
            </a:xfrm>
            <a:custGeom>
              <a:avLst/>
              <a:gdLst>
                <a:gd name="T0" fmla="*/ 92 w 109"/>
                <a:gd name="T1" fmla="*/ 103 h 126"/>
                <a:gd name="T2" fmla="*/ 92 w 109"/>
                <a:gd name="T3" fmla="*/ 103 h 126"/>
                <a:gd name="T4" fmla="*/ 91 w 109"/>
                <a:gd name="T5" fmla="*/ 103 h 126"/>
                <a:gd name="T6" fmla="*/ 22 w 109"/>
                <a:gd name="T7" fmla="*/ 0 h 126"/>
                <a:gd name="T8" fmla="*/ 0 w 109"/>
                <a:gd name="T9" fmla="*/ 0 h 126"/>
                <a:gd name="T10" fmla="*/ 0 w 109"/>
                <a:gd name="T11" fmla="*/ 126 h 126"/>
                <a:gd name="T12" fmla="*/ 17 w 109"/>
                <a:gd name="T13" fmla="*/ 126 h 126"/>
                <a:gd name="T14" fmla="*/ 17 w 109"/>
                <a:gd name="T15" fmla="*/ 23 h 126"/>
                <a:gd name="T16" fmla="*/ 17 w 109"/>
                <a:gd name="T17" fmla="*/ 23 h 126"/>
                <a:gd name="T18" fmla="*/ 87 w 109"/>
                <a:gd name="T19" fmla="*/ 126 h 126"/>
                <a:gd name="T20" fmla="*/ 109 w 109"/>
                <a:gd name="T21" fmla="*/ 126 h 126"/>
                <a:gd name="T22" fmla="*/ 109 w 109"/>
                <a:gd name="T23" fmla="*/ 0 h 126"/>
                <a:gd name="T24" fmla="*/ 92 w 109"/>
                <a:gd name="T25" fmla="*/ 0 h 126"/>
                <a:gd name="T26" fmla="*/ 92 w 109"/>
                <a:gd name="T27" fmla="*/ 10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6">
                  <a:moveTo>
                    <a:pt x="92" y="103"/>
                  </a:moveTo>
                  <a:lnTo>
                    <a:pt x="92" y="103"/>
                  </a:lnTo>
                  <a:lnTo>
                    <a:pt x="91" y="103"/>
                  </a:lnTo>
                  <a:lnTo>
                    <a:pt x="22" y="0"/>
                  </a:lnTo>
                  <a:lnTo>
                    <a:pt x="0" y="0"/>
                  </a:lnTo>
                  <a:lnTo>
                    <a:pt x="0" y="126"/>
                  </a:lnTo>
                  <a:lnTo>
                    <a:pt x="17" y="126"/>
                  </a:lnTo>
                  <a:lnTo>
                    <a:pt x="17" y="23"/>
                  </a:lnTo>
                  <a:lnTo>
                    <a:pt x="17" y="23"/>
                  </a:lnTo>
                  <a:lnTo>
                    <a:pt x="87" y="126"/>
                  </a:lnTo>
                  <a:lnTo>
                    <a:pt x="109" y="126"/>
                  </a:lnTo>
                  <a:lnTo>
                    <a:pt x="109" y="0"/>
                  </a:lnTo>
                  <a:lnTo>
                    <a:pt x="92" y="0"/>
                  </a:lnTo>
                  <a:lnTo>
                    <a:pt x="92" y="103"/>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
              <a:extLst>
                <a:ext uri="{FF2B5EF4-FFF2-40B4-BE49-F238E27FC236}">
                  <a16:creationId xmlns:a16="http://schemas.microsoft.com/office/drawing/2014/main" id="{83E3DA59-91E7-4DD0-B223-E368D5A3EEB2}"/>
                </a:ext>
              </a:extLst>
            </p:cNvPr>
            <p:cNvSpPr>
              <a:spLocks/>
            </p:cNvSpPr>
            <p:nvPr userDrawn="1"/>
          </p:nvSpPr>
          <p:spPr bwMode="auto">
            <a:xfrm>
              <a:off x="1485901" y="6583364"/>
              <a:ext cx="60325" cy="96838"/>
            </a:xfrm>
            <a:custGeom>
              <a:avLst/>
              <a:gdLst>
                <a:gd name="T0" fmla="*/ 21 w 83"/>
                <a:gd name="T1" fmla="*/ 35 h 132"/>
                <a:gd name="T2" fmla="*/ 21 w 83"/>
                <a:gd name="T3" fmla="*/ 35 h 132"/>
                <a:gd name="T4" fmla="*/ 46 w 83"/>
                <a:gd name="T5" fmla="*/ 16 h 132"/>
                <a:gd name="T6" fmla="*/ 68 w 83"/>
                <a:gd name="T7" fmla="*/ 27 h 132"/>
                <a:gd name="T8" fmla="*/ 82 w 83"/>
                <a:gd name="T9" fmla="*/ 15 h 132"/>
                <a:gd name="T10" fmla="*/ 46 w 83"/>
                <a:gd name="T11" fmla="*/ 0 h 132"/>
                <a:gd name="T12" fmla="*/ 3 w 83"/>
                <a:gd name="T13" fmla="*/ 35 h 132"/>
                <a:gd name="T14" fmla="*/ 65 w 83"/>
                <a:gd name="T15" fmla="*/ 95 h 132"/>
                <a:gd name="T16" fmla="*/ 40 w 83"/>
                <a:gd name="T17" fmla="*/ 116 h 132"/>
                <a:gd name="T18" fmla="*/ 13 w 83"/>
                <a:gd name="T19" fmla="*/ 103 h 132"/>
                <a:gd name="T20" fmla="*/ 0 w 83"/>
                <a:gd name="T21" fmla="*/ 115 h 132"/>
                <a:gd name="T22" fmla="*/ 40 w 83"/>
                <a:gd name="T23" fmla="*/ 132 h 132"/>
                <a:gd name="T24" fmla="*/ 83 w 83"/>
                <a:gd name="T25" fmla="*/ 93 h 132"/>
                <a:gd name="T26" fmla="*/ 21 w 83"/>
                <a:gd name="T27" fmla="*/ 3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32">
                  <a:moveTo>
                    <a:pt x="21" y="35"/>
                  </a:moveTo>
                  <a:lnTo>
                    <a:pt x="21" y="35"/>
                  </a:lnTo>
                  <a:cubicBezTo>
                    <a:pt x="21" y="27"/>
                    <a:pt x="27" y="16"/>
                    <a:pt x="46" y="16"/>
                  </a:cubicBezTo>
                  <a:cubicBezTo>
                    <a:pt x="55" y="16"/>
                    <a:pt x="64" y="21"/>
                    <a:pt x="68" y="27"/>
                  </a:cubicBezTo>
                  <a:lnTo>
                    <a:pt x="82" y="15"/>
                  </a:lnTo>
                  <a:cubicBezTo>
                    <a:pt x="72" y="3"/>
                    <a:pt x="59" y="0"/>
                    <a:pt x="46" y="0"/>
                  </a:cubicBezTo>
                  <a:cubicBezTo>
                    <a:pt x="16" y="0"/>
                    <a:pt x="3" y="21"/>
                    <a:pt x="3" y="35"/>
                  </a:cubicBezTo>
                  <a:cubicBezTo>
                    <a:pt x="3" y="84"/>
                    <a:pt x="65" y="66"/>
                    <a:pt x="65" y="95"/>
                  </a:cubicBezTo>
                  <a:cubicBezTo>
                    <a:pt x="65" y="109"/>
                    <a:pt x="51" y="116"/>
                    <a:pt x="40" y="116"/>
                  </a:cubicBezTo>
                  <a:cubicBezTo>
                    <a:pt x="30" y="116"/>
                    <a:pt x="20" y="112"/>
                    <a:pt x="13" y="103"/>
                  </a:cubicBezTo>
                  <a:lnTo>
                    <a:pt x="0" y="115"/>
                  </a:lnTo>
                  <a:cubicBezTo>
                    <a:pt x="8" y="126"/>
                    <a:pt x="23" y="132"/>
                    <a:pt x="40" y="132"/>
                  </a:cubicBezTo>
                  <a:cubicBezTo>
                    <a:pt x="64" y="132"/>
                    <a:pt x="83" y="117"/>
                    <a:pt x="83" y="93"/>
                  </a:cubicBezTo>
                  <a:cubicBezTo>
                    <a:pt x="83" y="48"/>
                    <a:pt x="21" y="67"/>
                    <a:pt x="21" y="35"/>
                  </a:cubicBez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8">
              <a:extLst>
                <a:ext uri="{FF2B5EF4-FFF2-40B4-BE49-F238E27FC236}">
                  <a16:creationId xmlns:a16="http://schemas.microsoft.com/office/drawing/2014/main" id="{26DDE629-8561-43D6-A5B2-5B496630961E}"/>
                </a:ext>
              </a:extLst>
            </p:cNvPr>
            <p:cNvSpPr>
              <a:spLocks/>
            </p:cNvSpPr>
            <p:nvPr userDrawn="1"/>
          </p:nvSpPr>
          <p:spPr bwMode="auto">
            <a:xfrm>
              <a:off x="1570038" y="6586539"/>
              <a:ext cx="71438"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9">
              <a:extLst>
                <a:ext uri="{FF2B5EF4-FFF2-40B4-BE49-F238E27FC236}">
                  <a16:creationId xmlns:a16="http://schemas.microsoft.com/office/drawing/2014/main" id="{D1B2A2E3-E027-45C3-A850-7BD289574B15}"/>
                </a:ext>
              </a:extLst>
            </p:cNvPr>
            <p:cNvSpPr>
              <a:spLocks/>
            </p:cNvSpPr>
            <p:nvPr userDrawn="1"/>
          </p:nvSpPr>
          <p:spPr bwMode="auto">
            <a:xfrm>
              <a:off x="1670051" y="6586539"/>
              <a:ext cx="11113"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0">
              <a:extLst>
                <a:ext uri="{FF2B5EF4-FFF2-40B4-BE49-F238E27FC236}">
                  <a16:creationId xmlns:a16="http://schemas.microsoft.com/office/drawing/2014/main" id="{13DD3199-235D-4977-9573-2A0F04420CAE}"/>
                </a:ext>
              </a:extLst>
            </p:cNvPr>
            <p:cNvSpPr>
              <a:spLocks/>
            </p:cNvSpPr>
            <p:nvPr userDrawn="1"/>
          </p:nvSpPr>
          <p:spPr bwMode="auto">
            <a:xfrm>
              <a:off x="1709738" y="6586539"/>
              <a:ext cx="71438" cy="92075"/>
            </a:xfrm>
            <a:custGeom>
              <a:avLst/>
              <a:gdLst>
                <a:gd name="T0" fmla="*/ 0 w 98"/>
                <a:gd name="T1" fmla="*/ 16 h 126"/>
                <a:gd name="T2" fmla="*/ 0 w 98"/>
                <a:gd name="T3" fmla="*/ 16 h 126"/>
                <a:gd name="T4" fmla="*/ 40 w 98"/>
                <a:gd name="T5" fmla="*/ 16 h 126"/>
                <a:gd name="T6" fmla="*/ 40 w 98"/>
                <a:gd name="T7" fmla="*/ 126 h 126"/>
                <a:gd name="T8" fmla="*/ 57 w 98"/>
                <a:gd name="T9" fmla="*/ 126 h 126"/>
                <a:gd name="T10" fmla="*/ 57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0" y="16"/>
                  </a:lnTo>
                  <a:lnTo>
                    <a:pt x="40" y="126"/>
                  </a:lnTo>
                  <a:lnTo>
                    <a:pt x="57" y="126"/>
                  </a:lnTo>
                  <a:lnTo>
                    <a:pt x="57"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1">
              <a:extLst>
                <a:ext uri="{FF2B5EF4-FFF2-40B4-BE49-F238E27FC236}">
                  <a16:creationId xmlns:a16="http://schemas.microsoft.com/office/drawing/2014/main" id="{A1535AA0-6D0D-4CE4-AE21-BF2099FDBDA4}"/>
                </a:ext>
              </a:extLst>
            </p:cNvPr>
            <p:cNvSpPr>
              <a:spLocks/>
            </p:cNvSpPr>
            <p:nvPr userDrawn="1"/>
          </p:nvSpPr>
          <p:spPr bwMode="auto">
            <a:xfrm>
              <a:off x="1806576" y="6586539"/>
              <a:ext cx="71438" cy="93663"/>
            </a:xfrm>
            <a:custGeom>
              <a:avLst/>
              <a:gdLst>
                <a:gd name="T0" fmla="*/ 80 w 97"/>
                <a:gd name="T1" fmla="*/ 77 h 129"/>
                <a:gd name="T2" fmla="*/ 80 w 97"/>
                <a:gd name="T3" fmla="*/ 77 h 129"/>
                <a:gd name="T4" fmla="*/ 49 w 97"/>
                <a:gd name="T5" fmla="*/ 113 h 129"/>
                <a:gd name="T6" fmla="*/ 17 w 97"/>
                <a:gd name="T7" fmla="*/ 77 h 129"/>
                <a:gd name="T8" fmla="*/ 17 w 97"/>
                <a:gd name="T9" fmla="*/ 0 h 129"/>
                <a:gd name="T10" fmla="*/ 0 w 97"/>
                <a:gd name="T11" fmla="*/ 0 h 129"/>
                <a:gd name="T12" fmla="*/ 0 w 97"/>
                <a:gd name="T13" fmla="*/ 80 h 129"/>
                <a:gd name="T14" fmla="*/ 49 w 97"/>
                <a:gd name="T15" fmla="*/ 129 h 129"/>
                <a:gd name="T16" fmla="*/ 97 w 97"/>
                <a:gd name="T17" fmla="*/ 80 h 129"/>
                <a:gd name="T18" fmla="*/ 97 w 97"/>
                <a:gd name="T19" fmla="*/ 0 h 129"/>
                <a:gd name="T20" fmla="*/ 80 w 97"/>
                <a:gd name="T21" fmla="*/ 0 h 129"/>
                <a:gd name="T22" fmla="*/ 80 w 97"/>
                <a:gd name="T23" fmla="*/ 7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29">
                  <a:moveTo>
                    <a:pt x="80" y="77"/>
                  </a:moveTo>
                  <a:lnTo>
                    <a:pt x="80" y="77"/>
                  </a:lnTo>
                  <a:cubicBezTo>
                    <a:pt x="80" y="93"/>
                    <a:pt x="72" y="113"/>
                    <a:pt x="49" y="113"/>
                  </a:cubicBezTo>
                  <a:cubicBezTo>
                    <a:pt x="25" y="113"/>
                    <a:pt x="17" y="93"/>
                    <a:pt x="17" y="77"/>
                  </a:cubicBezTo>
                  <a:lnTo>
                    <a:pt x="17" y="0"/>
                  </a:lnTo>
                  <a:lnTo>
                    <a:pt x="0" y="0"/>
                  </a:lnTo>
                  <a:lnTo>
                    <a:pt x="0" y="80"/>
                  </a:lnTo>
                  <a:cubicBezTo>
                    <a:pt x="0" y="109"/>
                    <a:pt x="21" y="129"/>
                    <a:pt x="49" y="129"/>
                  </a:cubicBezTo>
                  <a:cubicBezTo>
                    <a:pt x="76" y="129"/>
                    <a:pt x="97" y="109"/>
                    <a:pt x="97" y="80"/>
                  </a:cubicBezTo>
                  <a:lnTo>
                    <a:pt x="97" y="0"/>
                  </a:lnTo>
                  <a:lnTo>
                    <a:pt x="80" y="0"/>
                  </a:lnTo>
                  <a:lnTo>
                    <a:pt x="80" y="7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2">
              <a:extLst>
                <a:ext uri="{FF2B5EF4-FFF2-40B4-BE49-F238E27FC236}">
                  <a16:creationId xmlns:a16="http://schemas.microsoft.com/office/drawing/2014/main" id="{434D15E7-6188-45DB-AB89-126E4108A094}"/>
                </a:ext>
              </a:extLst>
            </p:cNvPr>
            <p:cNvSpPr>
              <a:spLocks/>
            </p:cNvSpPr>
            <p:nvPr userDrawn="1"/>
          </p:nvSpPr>
          <p:spPr bwMode="auto">
            <a:xfrm>
              <a:off x="1905001" y="6586539"/>
              <a:ext cx="69850"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3">
              <a:extLst>
                <a:ext uri="{FF2B5EF4-FFF2-40B4-BE49-F238E27FC236}">
                  <a16:creationId xmlns:a16="http://schemas.microsoft.com/office/drawing/2014/main" id="{B7D682AB-3EAF-475D-A055-0D4A07521997}"/>
                </a:ext>
              </a:extLst>
            </p:cNvPr>
            <p:cNvSpPr>
              <a:spLocks/>
            </p:cNvSpPr>
            <p:nvPr userDrawn="1"/>
          </p:nvSpPr>
          <p:spPr bwMode="auto">
            <a:xfrm>
              <a:off x="2003426" y="6586539"/>
              <a:ext cx="61913" cy="92075"/>
            </a:xfrm>
            <a:custGeom>
              <a:avLst/>
              <a:gdLst>
                <a:gd name="T0" fmla="*/ 17 w 84"/>
                <a:gd name="T1" fmla="*/ 70 h 126"/>
                <a:gd name="T2" fmla="*/ 17 w 84"/>
                <a:gd name="T3" fmla="*/ 70 h 126"/>
                <a:gd name="T4" fmla="*/ 76 w 84"/>
                <a:gd name="T5" fmla="*/ 70 h 126"/>
                <a:gd name="T6" fmla="*/ 76 w 84"/>
                <a:gd name="T7" fmla="*/ 54 h 126"/>
                <a:gd name="T8" fmla="*/ 17 w 84"/>
                <a:gd name="T9" fmla="*/ 54 h 126"/>
                <a:gd name="T10" fmla="*/ 17 w 84"/>
                <a:gd name="T11" fmla="*/ 16 h 126"/>
                <a:gd name="T12" fmla="*/ 81 w 84"/>
                <a:gd name="T13" fmla="*/ 16 h 126"/>
                <a:gd name="T14" fmla="*/ 81 w 84"/>
                <a:gd name="T15" fmla="*/ 0 h 126"/>
                <a:gd name="T16" fmla="*/ 0 w 84"/>
                <a:gd name="T17" fmla="*/ 0 h 126"/>
                <a:gd name="T18" fmla="*/ 0 w 84"/>
                <a:gd name="T19" fmla="*/ 126 h 126"/>
                <a:gd name="T20" fmla="*/ 84 w 84"/>
                <a:gd name="T21" fmla="*/ 126 h 126"/>
                <a:gd name="T22" fmla="*/ 84 w 84"/>
                <a:gd name="T23" fmla="*/ 110 h 126"/>
                <a:gd name="T24" fmla="*/ 17 w 84"/>
                <a:gd name="T25" fmla="*/ 110 h 126"/>
                <a:gd name="T26" fmla="*/ 17 w 84"/>
                <a:gd name="T2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26">
                  <a:moveTo>
                    <a:pt x="17" y="70"/>
                  </a:moveTo>
                  <a:lnTo>
                    <a:pt x="17" y="70"/>
                  </a:lnTo>
                  <a:lnTo>
                    <a:pt x="76" y="70"/>
                  </a:lnTo>
                  <a:lnTo>
                    <a:pt x="76" y="54"/>
                  </a:lnTo>
                  <a:lnTo>
                    <a:pt x="17" y="54"/>
                  </a:lnTo>
                  <a:lnTo>
                    <a:pt x="17" y="16"/>
                  </a:lnTo>
                  <a:lnTo>
                    <a:pt x="81" y="16"/>
                  </a:lnTo>
                  <a:lnTo>
                    <a:pt x="81" y="0"/>
                  </a:lnTo>
                  <a:lnTo>
                    <a:pt x="0" y="0"/>
                  </a:lnTo>
                  <a:lnTo>
                    <a:pt x="0" y="126"/>
                  </a:lnTo>
                  <a:lnTo>
                    <a:pt x="84" y="126"/>
                  </a:lnTo>
                  <a:lnTo>
                    <a:pt x="84" y="110"/>
                  </a:lnTo>
                  <a:lnTo>
                    <a:pt x="17" y="110"/>
                  </a:lnTo>
                  <a:lnTo>
                    <a:pt x="17" y="7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4">
              <a:extLst>
                <a:ext uri="{FF2B5EF4-FFF2-40B4-BE49-F238E27FC236}">
                  <a16:creationId xmlns:a16="http://schemas.microsoft.com/office/drawing/2014/main" id="{6303D1D0-8B47-460D-8C62-A7CB876CB15C}"/>
                </a:ext>
              </a:extLst>
            </p:cNvPr>
            <p:cNvSpPr>
              <a:spLocks noEditPoints="1"/>
            </p:cNvSpPr>
            <p:nvPr userDrawn="1"/>
          </p:nvSpPr>
          <p:spPr bwMode="auto">
            <a:xfrm>
              <a:off x="1058863" y="6300789"/>
              <a:ext cx="225425" cy="222250"/>
            </a:xfrm>
            <a:custGeom>
              <a:avLst/>
              <a:gdLst>
                <a:gd name="T0" fmla="*/ 107 w 311"/>
                <a:gd name="T1" fmla="*/ 189 h 305"/>
                <a:gd name="T2" fmla="*/ 107 w 311"/>
                <a:gd name="T3" fmla="*/ 189 h 305"/>
                <a:gd name="T4" fmla="*/ 155 w 311"/>
                <a:gd name="T5" fmla="*/ 65 h 305"/>
                <a:gd name="T6" fmla="*/ 201 w 311"/>
                <a:gd name="T7" fmla="*/ 189 h 305"/>
                <a:gd name="T8" fmla="*/ 107 w 311"/>
                <a:gd name="T9" fmla="*/ 189 h 305"/>
                <a:gd name="T10" fmla="*/ 107 w 311"/>
                <a:gd name="T11" fmla="*/ 189 h 305"/>
                <a:gd name="T12" fmla="*/ 133 w 311"/>
                <a:gd name="T13" fmla="*/ 0 h 305"/>
                <a:gd name="T14" fmla="*/ 133 w 311"/>
                <a:gd name="T15" fmla="*/ 0 h 305"/>
                <a:gd name="T16" fmla="*/ 0 w 311"/>
                <a:gd name="T17" fmla="*/ 305 h 305"/>
                <a:gd name="T18" fmla="*/ 61 w 311"/>
                <a:gd name="T19" fmla="*/ 305 h 305"/>
                <a:gd name="T20" fmla="*/ 88 w 311"/>
                <a:gd name="T21" fmla="*/ 235 h 305"/>
                <a:gd name="T22" fmla="*/ 220 w 311"/>
                <a:gd name="T23" fmla="*/ 235 h 305"/>
                <a:gd name="T24" fmla="*/ 249 w 311"/>
                <a:gd name="T25" fmla="*/ 305 h 305"/>
                <a:gd name="T26" fmla="*/ 311 w 311"/>
                <a:gd name="T27" fmla="*/ 305 h 305"/>
                <a:gd name="T28" fmla="*/ 180 w 311"/>
                <a:gd name="T29" fmla="*/ 0 h 305"/>
                <a:gd name="T30" fmla="*/ 133 w 311"/>
                <a:gd name="T3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305">
                  <a:moveTo>
                    <a:pt x="107" y="189"/>
                  </a:moveTo>
                  <a:lnTo>
                    <a:pt x="107" y="189"/>
                  </a:lnTo>
                  <a:lnTo>
                    <a:pt x="155" y="65"/>
                  </a:lnTo>
                  <a:lnTo>
                    <a:pt x="201" y="189"/>
                  </a:lnTo>
                  <a:lnTo>
                    <a:pt x="107" y="189"/>
                  </a:lnTo>
                  <a:lnTo>
                    <a:pt x="107" y="189"/>
                  </a:lnTo>
                  <a:close/>
                  <a:moveTo>
                    <a:pt x="133" y="0"/>
                  </a:moveTo>
                  <a:lnTo>
                    <a:pt x="133" y="0"/>
                  </a:lnTo>
                  <a:lnTo>
                    <a:pt x="0" y="305"/>
                  </a:lnTo>
                  <a:lnTo>
                    <a:pt x="61" y="305"/>
                  </a:lnTo>
                  <a:lnTo>
                    <a:pt x="88" y="235"/>
                  </a:lnTo>
                  <a:lnTo>
                    <a:pt x="220" y="235"/>
                  </a:lnTo>
                  <a:lnTo>
                    <a:pt x="249" y="305"/>
                  </a:lnTo>
                  <a:lnTo>
                    <a:pt x="311" y="305"/>
                  </a:lnTo>
                  <a:lnTo>
                    <a:pt x="180" y="0"/>
                  </a:lnTo>
                  <a:lnTo>
                    <a:pt x="133"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5">
              <a:extLst>
                <a:ext uri="{FF2B5EF4-FFF2-40B4-BE49-F238E27FC236}">
                  <a16:creationId xmlns:a16="http://schemas.microsoft.com/office/drawing/2014/main" id="{18FEC18E-AE54-4D24-83F6-792468C7F4C6}"/>
                </a:ext>
              </a:extLst>
            </p:cNvPr>
            <p:cNvSpPr>
              <a:spLocks/>
            </p:cNvSpPr>
            <p:nvPr userDrawn="1"/>
          </p:nvSpPr>
          <p:spPr bwMode="auto">
            <a:xfrm>
              <a:off x="1322388" y="6300789"/>
              <a:ext cx="133350" cy="222250"/>
            </a:xfrm>
            <a:custGeom>
              <a:avLst/>
              <a:gdLst>
                <a:gd name="T0" fmla="*/ 55 w 184"/>
                <a:gd name="T1" fmla="*/ 0 h 305"/>
                <a:gd name="T2" fmla="*/ 55 w 184"/>
                <a:gd name="T3" fmla="*/ 0 h 305"/>
                <a:gd name="T4" fmla="*/ 0 w 184"/>
                <a:gd name="T5" fmla="*/ 0 h 305"/>
                <a:gd name="T6" fmla="*/ 0 w 184"/>
                <a:gd name="T7" fmla="*/ 305 h 305"/>
                <a:gd name="T8" fmla="*/ 184 w 184"/>
                <a:gd name="T9" fmla="*/ 305 h 305"/>
                <a:gd name="T10" fmla="*/ 184 w 184"/>
                <a:gd name="T11" fmla="*/ 257 h 305"/>
                <a:gd name="T12" fmla="*/ 55 w 184"/>
                <a:gd name="T13" fmla="*/ 257 h 305"/>
                <a:gd name="T14" fmla="*/ 55 w 184"/>
                <a:gd name="T15" fmla="*/ 0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55" y="0"/>
                  </a:moveTo>
                  <a:lnTo>
                    <a:pt x="55" y="0"/>
                  </a:lnTo>
                  <a:lnTo>
                    <a:pt x="0" y="0"/>
                  </a:lnTo>
                  <a:lnTo>
                    <a:pt x="0" y="305"/>
                  </a:lnTo>
                  <a:lnTo>
                    <a:pt x="184" y="305"/>
                  </a:lnTo>
                  <a:lnTo>
                    <a:pt x="184" y="257"/>
                  </a:lnTo>
                  <a:lnTo>
                    <a:pt x="55" y="257"/>
                  </a:lnTo>
                  <a:lnTo>
                    <a:pt x="5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2E7A99E1-1A6F-4CAE-A0BA-48888DA69EDB}"/>
                </a:ext>
              </a:extLst>
            </p:cNvPr>
            <p:cNvSpPr>
              <a:spLocks/>
            </p:cNvSpPr>
            <p:nvPr userDrawn="1"/>
          </p:nvSpPr>
          <p:spPr bwMode="auto">
            <a:xfrm>
              <a:off x="1497013" y="6300789"/>
              <a:ext cx="134938" cy="222250"/>
            </a:xfrm>
            <a:custGeom>
              <a:avLst/>
              <a:gdLst>
                <a:gd name="T0" fmla="*/ 184 w 184"/>
                <a:gd name="T1" fmla="*/ 257 h 305"/>
                <a:gd name="T2" fmla="*/ 184 w 184"/>
                <a:gd name="T3" fmla="*/ 257 h 305"/>
                <a:gd name="T4" fmla="*/ 55 w 184"/>
                <a:gd name="T5" fmla="*/ 257 h 305"/>
                <a:gd name="T6" fmla="*/ 55 w 184"/>
                <a:gd name="T7" fmla="*/ 0 h 305"/>
                <a:gd name="T8" fmla="*/ 0 w 184"/>
                <a:gd name="T9" fmla="*/ 0 h 305"/>
                <a:gd name="T10" fmla="*/ 0 w 184"/>
                <a:gd name="T11" fmla="*/ 305 h 305"/>
                <a:gd name="T12" fmla="*/ 184 w 184"/>
                <a:gd name="T13" fmla="*/ 305 h 305"/>
                <a:gd name="T14" fmla="*/ 184 w 184"/>
                <a:gd name="T15" fmla="*/ 257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184" y="257"/>
                  </a:moveTo>
                  <a:lnTo>
                    <a:pt x="184" y="257"/>
                  </a:lnTo>
                  <a:lnTo>
                    <a:pt x="55" y="257"/>
                  </a:lnTo>
                  <a:lnTo>
                    <a:pt x="55" y="0"/>
                  </a:lnTo>
                  <a:lnTo>
                    <a:pt x="0" y="0"/>
                  </a:lnTo>
                  <a:lnTo>
                    <a:pt x="0" y="305"/>
                  </a:lnTo>
                  <a:lnTo>
                    <a:pt x="184" y="305"/>
                  </a:lnTo>
                  <a:lnTo>
                    <a:pt x="184"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7">
              <a:extLst>
                <a:ext uri="{FF2B5EF4-FFF2-40B4-BE49-F238E27FC236}">
                  <a16:creationId xmlns:a16="http://schemas.microsoft.com/office/drawing/2014/main" id="{66101500-A154-4AEB-8E58-0984DA87643F}"/>
                </a:ext>
              </a:extLst>
            </p:cNvPr>
            <p:cNvSpPr>
              <a:spLocks/>
            </p:cNvSpPr>
            <p:nvPr userDrawn="1"/>
          </p:nvSpPr>
          <p:spPr bwMode="auto">
            <a:xfrm>
              <a:off x="1673226" y="6300789"/>
              <a:ext cx="150813" cy="222250"/>
            </a:xfrm>
            <a:custGeom>
              <a:avLst/>
              <a:gdLst>
                <a:gd name="T0" fmla="*/ 210 w 210"/>
                <a:gd name="T1" fmla="*/ 257 h 305"/>
                <a:gd name="T2" fmla="*/ 210 w 210"/>
                <a:gd name="T3" fmla="*/ 257 h 305"/>
                <a:gd name="T4" fmla="*/ 55 w 210"/>
                <a:gd name="T5" fmla="*/ 257 h 305"/>
                <a:gd name="T6" fmla="*/ 55 w 210"/>
                <a:gd name="T7" fmla="*/ 171 h 305"/>
                <a:gd name="T8" fmla="*/ 194 w 210"/>
                <a:gd name="T9" fmla="*/ 171 h 305"/>
                <a:gd name="T10" fmla="*/ 194 w 210"/>
                <a:gd name="T11" fmla="*/ 125 h 305"/>
                <a:gd name="T12" fmla="*/ 55 w 210"/>
                <a:gd name="T13" fmla="*/ 125 h 305"/>
                <a:gd name="T14" fmla="*/ 55 w 210"/>
                <a:gd name="T15" fmla="*/ 48 h 305"/>
                <a:gd name="T16" fmla="*/ 202 w 210"/>
                <a:gd name="T17" fmla="*/ 48 h 305"/>
                <a:gd name="T18" fmla="*/ 202 w 210"/>
                <a:gd name="T19" fmla="*/ 0 h 305"/>
                <a:gd name="T20" fmla="*/ 0 w 210"/>
                <a:gd name="T21" fmla="*/ 0 h 305"/>
                <a:gd name="T22" fmla="*/ 0 w 210"/>
                <a:gd name="T23" fmla="*/ 305 h 305"/>
                <a:gd name="T24" fmla="*/ 210 w 210"/>
                <a:gd name="T25" fmla="*/ 305 h 305"/>
                <a:gd name="T26" fmla="*/ 210 w 210"/>
                <a:gd name="T27" fmla="*/ 25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0" h="305">
                  <a:moveTo>
                    <a:pt x="210" y="257"/>
                  </a:moveTo>
                  <a:lnTo>
                    <a:pt x="210" y="257"/>
                  </a:lnTo>
                  <a:lnTo>
                    <a:pt x="55" y="257"/>
                  </a:lnTo>
                  <a:lnTo>
                    <a:pt x="55" y="171"/>
                  </a:lnTo>
                  <a:lnTo>
                    <a:pt x="194" y="171"/>
                  </a:lnTo>
                  <a:lnTo>
                    <a:pt x="194" y="125"/>
                  </a:lnTo>
                  <a:lnTo>
                    <a:pt x="55" y="125"/>
                  </a:lnTo>
                  <a:lnTo>
                    <a:pt x="55" y="48"/>
                  </a:lnTo>
                  <a:lnTo>
                    <a:pt x="202" y="48"/>
                  </a:lnTo>
                  <a:lnTo>
                    <a:pt x="202" y="0"/>
                  </a:lnTo>
                  <a:lnTo>
                    <a:pt x="0" y="0"/>
                  </a:lnTo>
                  <a:lnTo>
                    <a:pt x="0" y="305"/>
                  </a:lnTo>
                  <a:lnTo>
                    <a:pt x="210" y="305"/>
                  </a:lnTo>
                  <a:lnTo>
                    <a:pt x="210"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8">
              <a:extLst>
                <a:ext uri="{FF2B5EF4-FFF2-40B4-BE49-F238E27FC236}">
                  <a16:creationId xmlns:a16="http://schemas.microsoft.com/office/drawing/2014/main" id="{C0031D3E-24E7-4047-9246-8FF3F93921B8}"/>
                </a:ext>
              </a:extLst>
            </p:cNvPr>
            <p:cNvSpPr>
              <a:spLocks/>
            </p:cNvSpPr>
            <p:nvPr userDrawn="1"/>
          </p:nvSpPr>
          <p:spPr bwMode="auto">
            <a:xfrm>
              <a:off x="1870076" y="6300789"/>
              <a:ext cx="195263" cy="222250"/>
            </a:xfrm>
            <a:custGeom>
              <a:avLst/>
              <a:gdLst>
                <a:gd name="T0" fmla="*/ 215 w 269"/>
                <a:gd name="T1" fmla="*/ 0 h 305"/>
                <a:gd name="T2" fmla="*/ 215 w 269"/>
                <a:gd name="T3" fmla="*/ 0 h 305"/>
                <a:gd name="T4" fmla="*/ 215 w 269"/>
                <a:gd name="T5" fmla="*/ 228 h 305"/>
                <a:gd name="T6" fmla="*/ 214 w 269"/>
                <a:gd name="T7" fmla="*/ 228 h 305"/>
                <a:gd name="T8" fmla="*/ 72 w 269"/>
                <a:gd name="T9" fmla="*/ 0 h 305"/>
                <a:gd name="T10" fmla="*/ 0 w 269"/>
                <a:gd name="T11" fmla="*/ 0 h 305"/>
                <a:gd name="T12" fmla="*/ 0 w 269"/>
                <a:gd name="T13" fmla="*/ 305 h 305"/>
                <a:gd name="T14" fmla="*/ 54 w 269"/>
                <a:gd name="T15" fmla="*/ 305 h 305"/>
                <a:gd name="T16" fmla="*/ 54 w 269"/>
                <a:gd name="T17" fmla="*/ 70 h 305"/>
                <a:gd name="T18" fmla="*/ 55 w 269"/>
                <a:gd name="T19" fmla="*/ 70 h 305"/>
                <a:gd name="T20" fmla="*/ 200 w 269"/>
                <a:gd name="T21" fmla="*/ 305 h 305"/>
                <a:gd name="T22" fmla="*/ 269 w 269"/>
                <a:gd name="T23" fmla="*/ 305 h 305"/>
                <a:gd name="T24" fmla="*/ 269 w 269"/>
                <a:gd name="T25" fmla="*/ 0 h 305"/>
                <a:gd name="T26" fmla="*/ 215 w 269"/>
                <a:gd name="T2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305">
                  <a:moveTo>
                    <a:pt x="215" y="0"/>
                  </a:moveTo>
                  <a:lnTo>
                    <a:pt x="215" y="0"/>
                  </a:lnTo>
                  <a:lnTo>
                    <a:pt x="215" y="228"/>
                  </a:lnTo>
                  <a:lnTo>
                    <a:pt x="214" y="228"/>
                  </a:lnTo>
                  <a:lnTo>
                    <a:pt x="72" y="0"/>
                  </a:lnTo>
                  <a:lnTo>
                    <a:pt x="0" y="0"/>
                  </a:lnTo>
                  <a:lnTo>
                    <a:pt x="0" y="305"/>
                  </a:lnTo>
                  <a:lnTo>
                    <a:pt x="54" y="305"/>
                  </a:lnTo>
                  <a:lnTo>
                    <a:pt x="54" y="70"/>
                  </a:lnTo>
                  <a:lnTo>
                    <a:pt x="55" y="70"/>
                  </a:lnTo>
                  <a:lnTo>
                    <a:pt x="200" y="305"/>
                  </a:lnTo>
                  <a:lnTo>
                    <a:pt x="269" y="305"/>
                  </a:lnTo>
                  <a:lnTo>
                    <a:pt x="269" y="0"/>
                  </a:lnTo>
                  <a:lnTo>
                    <a:pt x="21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9">
              <a:extLst>
                <a:ext uri="{FF2B5EF4-FFF2-40B4-BE49-F238E27FC236}">
                  <a16:creationId xmlns:a16="http://schemas.microsoft.com/office/drawing/2014/main" id="{33239827-81BE-4296-BC68-BE4FB4EF4CC8}"/>
                </a:ext>
              </a:extLst>
            </p:cNvPr>
            <p:cNvSpPr>
              <a:spLocks/>
            </p:cNvSpPr>
            <p:nvPr userDrawn="1"/>
          </p:nvSpPr>
          <p:spPr bwMode="auto">
            <a:xfrm>
              <a:off x="833438" y="6486526"/>
              <a:ext cx="85725" cy="166688"/>
            </a:xfrm>
            <a:custGeom>
              <a:avLst/>
              <a:gdLst>
                <a:gd name="T0" fmla="*/ 41 w 117"/>
                <a:gd name="T1" fmla="*/ 130 h 227"/>
                <a:gd name="T2" fmla="*/ 41 w 117"/>
                <a:gd name="T3" fmla="*/ 130 h 227"/>
                <a:gd name="T4" fmla="*/ 78 w 117"/>
                <a:gd name="T5" fmla="*/ 188 h 227"/>
                <a:gd name="T6" fmla="*/ 113 w 117"/>
                <a:gd name="T7" fmla="*/ 227 h 227"/>
                <a:gd name="T8" fmla="*/ 93 w 117"/>
                <a:gd name="T9" fmla="*/ 105 h 227"/>
                <a:gd name="T10" fmla="*/ 85 w 117"/>
                <a:gd name="T11" fmla="*/ 90 h 227"/>
                <a:gd name="T12" fmla="*/ 65 w 117"/>
                <a:gd name="T13" fmla="*/ 58 h 227"/>
                <a:gd name="T14" fmla="*/ 0 w 117"/>
                <a:gd name="T15" fmla="*/ 0 h 227"/>
                <a:gd name="T16" fmla="*/ 34 w 117"/>
                <a:gd name="T17" fmla="*/ 116 h 227"/>
                <a:gd name="T18" fmla="*/ 41 w 117"/>
                <a:gd name="T19" fmla="*/ 1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227">
                  <a:moveTo>
                    <a:pt x="41" y="130"/>
                  </a:moveTo>
                  <a:lnTo>
                    <a:pt x="41" y="130"/>
                  </a:lnTo>
                  <a:cubicBezTo>
                    <a:pt x="51" y="150"/>
                    <a:pt x="64" y="169"/>
                    <a:pt x="78" y="188"/>
                  </a:cubicBezTo>
                  <a:cubicBezTo>
                    <a:pt x="89" y="202"/>
                    <a:pt x="100" y="215"/>
                    <a:pt x="113" y="227"/>
                  </a:cubicBezTo>
                  <a:cubicBezTo>
                    <a:pt x="117" y="184"/>
                    <a:pt x="110" y="142"/>
                    <a:pt x="93" y="105"/>
                  </a:cubicBezTo>
                  <a:cubicBezTo>
                    <a:pt x="90" y="100"/>
                    <a:pt x="88" y="95"/>
                    <a:pt x="85" y="90"/>
                  </a:cubicBezTo>
                  <a:cubicBezTo>
                    <a:pt x="79" y="79"/>
                    <a:pt x="72" y="68"/>
                    <a:pt x="65" y="58"/>
                  </a:cubicBezTo>
                  <a:cubicBezTo>
                    <a:pt x="46" y="34"/>
                    <a:pt x="24" y="15"/>
                    <a:pt x="0" y="0"/>
                  </a:cubicBezTo>
                  <a:cubicBezTo>
                    <a:pt x="5" y="40"/>
                    <a:pt x="16" y="79"/>
                    <a:pt x="34" y="116"/>
                  </a:cubicBezTo>
                  <a:cubicBezTo>
                    <a:pt x="36" y="120"/>
                    <a:pt x="39" y="125"/>
                    <a:pt x="41" y="13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0">
              <a:extLst>
                <a:ext uri="{FF2B5EF4-FFF2-40B4-BE49-F238E27FC236}">
                  <a16:creationId xmlns:a16="http://schemas.microsoft.com/office/drawing/2014/main" id="{541E9C79-8968-4FFB-AEF2-0F214E78ECFA}"/>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95 w 98"/>
                <a:gd name="T5" fmla="*/ 71 h 256"/>
                <a:gd name="T6" fmla="*/ 95 w 98"/>
                <a:gd name="T7" fmla="*/ 0 h 256"/>
                <a:gd name="T8" fmla="*/ 3 w 98"/>
                <a:gd name="T9" fmla="*/ 206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52" y="207"/>
                    <a:pt x="86" y="143"/>
                    <a:pt x="95" y="71"/>
                  </a:cubicBezTo>
                  <a:cubicBezTo>
                    <a:pt x="98" y="47"/>
                    <a:pt x="98" y="23"/>
                    <a:pt x="95" y="0"/>
                  </a:cubicBezTo>
                  <a:cubicBezTo>
                    <a:pt x="45" y="58"/>
                    <a:pt x="13" y="129"/>
                    <a:pt x="3" y="206"/>
                  </a:cubicBezTo>
                  <a:cubicBezTo>
                    <a:pt x="1" y="223"/>
                    <a:pt x="0" y="239"/>
                    <a:pt x="0" y="2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1">
              <a:extLst>
                <a:ext uri="{FF2B5EF4-FFF2-40B4-BE49-F238E27FC236}">
                  <a16:creationId xmlns:a16="http://schemas.microsoft.com/office/drawing/2014/main" id="{F7906A32-0F86-4D88-93DB-C9D503C87DB5}"/>
                </a:ext>
              </a:extLst>
            </p:cNvPr>
            <p:cNvSpPr>
              <a:spLocks/>
            </p:cNvSpPr>
            <p:nvPr userDrawn="1"/>
          </p:nvSpPr>
          <p:spPr bwMode="auto">
            <a:xfrm>
              <a:off x="584201" y="6473826"/>
              <a:ext cx="274638" cy="150813"/>
            </a:xfrm>
            <a:custGeom>
              <a:avLst/>
              <a:gdLst>
                <a:gd name="T0" fmla="*/ 114 w 379"/>
                <a:gd name="T1" fmla="*/ 80 h 207"/>
                <a:gd name="T2" fmla="*/ 114 w 379"/>
                <a:gd name="T3" fmla="*/ 80 h 207"/>
                <a:gd name="T4" fmla="*/ 222 w 379"/>
                <a:gd name="T5" fmla="*/ 43 h 207"/>
                <a:gd name="T6" fmla="*/ 245 w 379"/>
                <a:gd name="T7" fmla="*/ 44 h 207"/>
                <a:gd name="T8" fmla="*/ 364 w 379"/>
                <a:gd name="T9" fmla="*/ 112 h 207"/>
                <a:gd name="T10" fmla="*/ 379 w 379"/>
                <a:gd name="T11" fmla="*/ 135 h 207"/>
                <a:gd name="T12" fmla="*/ 345 w 379"/>
                <a:gd name="T13" fmla="*/ 19 h 207"/>
                <a:gd name="T14" fmla="*/ 304 w 379"/>
                <a:gd name="T15" fmla="*/ 0 h 207"/>
                <a:gd name="T16" fmla="*/ 136 w 379"/>
                <a:gd name="T17" fmla="*/ 51 h 207"/>
                <a:gd name="T18" fmla="*/ 97 w 379"/>
                <a:gd name="T19" fmla="*/ 48 h 207"/>
                <a:gd name="T20" fmla="*/ 68 w 379"/>
                <a:gd name="T21" fmla="*/ 43 h 207"/>
                <a:gd name="T22" fmla="*/ 0 w 379"/>
                <a:gd name="T23" fmla="*/ 142 h 207"/>
                <a:gd name="T24" fmla="*/ 45 w 379"/>
                <a:gd name="T25" fmla="*/ 207 h 207"/>
                <a:gd name="T26" fmla="*/ 46 w 379"/>
                <a:gd name="T27" fmla="*/ 199 h 207"/>
                <a:gd name="T28" fmla="*/ 114 w 379"/>
                <a:gd name="T29" fmla="*/ 8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9" h="207">
                  <a:moveTo>
                    <a:pt x="114" y="80"/>
                  </a:moveTo>
                  <a:lnTo>
                    <a:pt x="114" y="80"/>
                  </a:lnTo>
                  <a:cubicBezTo>
                    <a:pt x="145" y="56"/>
                    <a:pt x="183" y="43"/>
                    <a:pt x="222" y="43"/>
                  </a:cubicBezTo>
                  <a:cubicBezTo>
                    <a:pt x="230" y="43"/>
                    <a:pt x="238" y="44"/>
                    <a:pt x="245" y="44"/>
                  </a:cubicBezTo>
                  <a:cubicBezTo>
                    <a:pt x="293" y="50"/>
                    <a:pt x="335" y="75"/>
                    <a:pt x="364" y="112"/>
                  </a:cubicBezTo>
                  <a:cubicBezTo>
                    <a:pt x="369" y="119"/>
                    <a:pt x="374" y="127"/>
                    <a:pt x="379" y="135"/>
                  </a:cubicBezTo>
                  <a:cubicBezTo>
                    <a:pt x="361" y="98"/>
                    <a:pt x="350" y="59"/>
                    <a:pt x="345" y="19"/>
                  </a:cubicBezTo>
                  <a:cubicBezTo>
                    <a:pt x="332" y="11"/>
                    <a:pt x="318" y="5"/>
                    <a:pt x="304" y="0"/>
                  </a:cubicBezTo>
                  <a:cubicBezTo>
                    <a:pt x="254" y="33"/>
                    <a:pt x="196" y="51"/>
                    <a:pt x="136" y="51"/>
                  </a:cubicBezTo>
                  <a:cubicBezTo>
                    <a:pt x="123" y="51"/>
                    <a:pt x="110" y="50"/>
                    <a:pt x="97" y="48"/>
                  </a:cubicBezTo>
                  <a:cubicBezTo>
                    <a:pt x="87" y="47"/>
                    <a:pt x="77" y="45"/>
                    <a:pt x="68" y="43"/>
                  </a:cubicBezTo>
                  <a:cubicBezTo>
                    <a:pt x="37" y="70"/>
                    <a:pt x="14" y="104"/>
                    <a:pt x="0" y="142"/>
                  </a:cubicBezTo>
                  <a:cubicBezTo>
                    <a:pt x="13" y="165"/>
                    <a:pt x="28" y="186"/>
                    <a:pt x="45" y="207"/>
                  </a:cubicBezTo>
                  <a:cubicBezTo>
                    <a:pt x="45" y="204"/>
                    <a:pt x="45" y="201"/>
                    <a:pt x="46" y="199"/>
                  </a:cubicBezTo>
                  <a:cubicBezTo>
                    <a:pt x="52" y="152"/>
                    <a:pt x="76" y="110"/>
                    <a:pt x="114" y="80"/>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2">
              <a:extLst>
                <a:ext uri="{FF2B5EF4-FFF2-40B4-BE49-F238E27FC236}">
                  <a16:creationId xmlns:a16="http://schemas.microsoft.com/office/drawing/2014/main" id="{5A26E30B-676F-4E8C-88D9-446BFA425F20}"/>
                </a:ext>
              </a:extLst>
            </p:cNvPr>
            <p:cNvSpPr>
              <a:spLocks/>
            </p:cNvSpPr>
            <p:nvPr userDrawn="1"/>
          </p:nvSpPr>
          <p:spPr bwMode="auto">
            <a:xfrm>
              <a:off x="633413" y="6457951"/>
              <a:ext cx="169863" cy="52388"/>
            </a:xfrm>
            <a:custGeom>
              <a:avLst/>
              <a:gdLst>
                <a:gd name="T0" fmla="*/ 10 w 236"/>
                <a:gd name="T1" fmla="*/ 56 h 72"/>
                <a:gd name="T2" fmla="*/ 10 w 236"/>
                <a:gd name="T3" fmla="*/ 56 h 72"/>
                <a:gd name="T4" fmla="*/ 0 w 236"/>
                <a:gd name="T5" fmla="*/ 64 h 72"/>
                <a:gd name="T6" fmla="*/ 29 w 236"/>
                <a:gd name="T7" fmla="*/ 69 h 72"/>
                <a:gd name="T8" fmla="*/ 68 w 236"/>
                <a:gd name="T9" fmla="*/ 72 h 72"/>
                <a:gd name="T10" fmla="*/ 236 w 236"/>
                <a:gd name="T11" fmla="*/ 21 h 72"/>
                <a:gd name="T12" fmla="*/ 185 w 236"/>
                <a:gd name="T13" fmla="*/ 8 h 72"/>
                <a:gd name="T14" fmla="*/ 10 w 236"/>
                <a:gd name="T15" fmla="*/ 56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72">
                  <a:moveTo>
                    <a:pt x="10" y="56"/>
                  </a:moveTo>
                  <a:lnTo>
                    <a:pt x="10" y="56"/>
                  </a:lnTo>
                  <a:cubicBezTo>
                    <a:pt x="7" y="58"/>
                    <a:pt x="3" y="61"/>
                    <a:pt x="0" y="64"/>
                  </a:cubicBezTo>
                  <a:cubicBezTo>
                    <a:pt x="9" y="66"/>
                    <a:pt x="19" y="68"/>
                    <a:pt x="29" y="69"/>
                  </a:cubicBezTo>
                  <a:cubicBezTo>
                    <a:pt x="42" y="71"/>
                    <a:pt x="55" y="72"/>
                    <a:pt x="68" y="72"/>
                  </a:cubicBezTo>
                  <a:cubicBezTo>
                    <a:pt x="128" y="72"/>
                    <a:pt x="186" y="54"/>
                    <a:pt x="236" y="21"/>
                  </a:cubicBezTo>
                  <a:cubicBezTo>
                    <a:pt x="219" y="15"/>
                    <a:pt x="202" y="10"/>
                    <a:pt x="185" y="8"/>
                  </a:cubicBezTo>
                  <a:cubicBezTo>
                    <a:pt x="122" y="0"/>
                    <a:pt x="60" y="17"/>
                    <a:pt x="10" y="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23">
              <a:extLst>
                <a:ext uri="{FF2B5EF4-FFF2-40B4-BE49-F238E27FC236}">
                  <a16:creationId xmlns:a16="http://schemas.microsoft.com/office/drawing/2014/main" id="{69637443-5CD5-496D-9739-06EFA14CF245}"/>
                </a:ext>
              </a:extLst>
            </p:cNvPr>
            <p:cNvSpPr>
              <a:spLocks/>
            </p:cNvSpPr>
            <p:nvPr userDrawn="1"/>
          </p:nvSpPr>
          <p:spPr bwMode="auto">
            <a:xfrm>
              <a:off x="895351" y="6553201"/>
              <a:ext cx="6350" cy="11113"/>
            </a:xfrm>
            <a:custGeom>
              <a:avLst/>
              <a:gdLst>
                <a:gd name="T0" fmla="*/ 8 w 8"/>
                <a:gd name="T1" fmla="*/ 15 h 15"/>
                <a:gd name="T2" fmla="*/ 8 w 8"/>
                <a:gd name="T3" fmla="*/ 15 h 15"/>
                <a:gd name="T4" fmla="*/ 0 w 8"/>
                <a:gd name="T5" fmla="*/ 0 h 15"/>
                <a:gd name="T6" fmla="*/ 8 w 8"/>
                <a:gd name="T7" fmla="*/ 15 h 15"/>
              </a:gdLst>
              <a:ahLst/>
              <a:cxnLst>
                <a:cxn ang="0">
                  <a:pos x="T0" y="T1"/>
                </a:cxn>
                <a:cxn ang="0">
                  <a:pos x="T2" y="T3"/>
                </a:cxn>
                <a:cxn ang="0">
                  <a:pos x="T4" y="T5"/>
                </a:cxn>
                <a:cxn ang="0">
                  <a:pos x="T6" y="T7"/>
                </a:cxn>
              </a:cxnLst>
              <a:rect l="0" t="0" r="r" b="b"/>
              <a:pathLst>
                <a:path w="8" h="15">
                  <a:moveTo>
                    <a:pt x="8" y="15"/>
                  </a:moveTo>
                  <a:lnTo>
                    <a:pt x="8" y="15"/>
                  </a:lnTo>
                  <a:cubicBezTo>
                    <a:pt x="5" y="10"/>
                    <a:pt x="3" y="5"/>
                    <a:pt x="0" y="0"/>
                  </a:cubicBezTo>
                  <a:cubicBezTo>
                    <a:pt x="3" y="5"/>
                    <a:pt x="5" y="10"/>
                    <a:pt x="8" y="15"/>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24">
              <a:extLst>
                <a:ext uri="{FF2B5EF4-FFF2-40B4-BE49-F238E27FC236}">
                  <a16:creationId xmlns:a16="http://schemas.microsoft.com/office/drawing/2014/main" id="{819A08BA-FF22-48E3-BFE3-072EE69DB3EE}"/>
                </a:ext>
              </a:extLst>
            </p:cNvPr>
            <p:cNvSpPr>
              <a:spLocks/>
            </p:cNvSpPr>
            <p:nvPr userDrawn="1"/>
          </p:nvSpPr>
          <p:spPr bwMode="auto">
            <a:xfrm>
              <a:off x="828676" y="6581776"/>
              <a:ext cx="87313" cy="153988"/>
            </a:xfrm>
            <a:custGeom>
              <a:avLst/>
              <a:gdLst>
                <a:gd name="T0" fmla="*/ 120 w 120"/>
                <a:gd name="T1" fmla="*/ 97 h 211"/>
                <a:gd name="T2" fmla="*/ 120 w 120"/>
                <a:gd name="T3" fmla="*/ 97 h 211"/>
                <a:gd name="T4" fmla="*/ 85 w 120"/>
                <a:gd name="T5" fmla="*/ 58 h 211"/>
                <a:gd name="T6" fmla="*/ 48 w 120"/>
                <a:gd name="T7" fmla="*/ 0 h 211"/>
                <a:gd name="T8" fmla="*/ 62 w 120"/>
                <a:gd name="T9" fmla="*/ 95 h 211"/>
                <a:gd name="T10" fmla="*/ 0 w 120"/>
                <a:gd name="T11" fmla="*/ 209 h 211"/>
                <a:gd name="T12" fmla="*/ 78 w 120"/>
                <a:gd name="T13" fmla="*/ 208 h 211"/>
                <a:gd name="T14" fmla="*/ 119 w 120"/>
                <a:gd name="T15" fmla="*/ 102 h 211"/>
                <a:gd name="T16" fmla="*/ 120 w 120"/>
                <a:gd name="T17"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11">
                  <a:moveTo>
                    <a:pt x="120" y="97"/>
                  </a:moveTo>
                  <a:lnTo>
                    <a:pt x="120" y="97"/>
                  </a:lnTo>
                  <a:cubicBezTo>
                    <a:pt x="107" y="85"/>
                    <a:pt x="96" y="72"/>
                    <a:pt x="85" y="58"/>
                  </a:cubicBezTo>
                  <a:cubicBezTo>
                    <a:pt x="71" y="39"/>
                    <a:pt x="58" y="20"/>
                    <a:pt x="48" y="0"/>
                  </a:cubicBezTo>
                  <a:cubicBezTo>
                    <a:pt x="61" y="30"/>
                    <a:pt x="66" y="62"/>
                    <a:pt x="62" y="95"/>
                  </a:cubicBezTo>
                  <a:cubicBezTo>
                    <a:pt x="56" y="141"/>
                    <a:pt x="33" y="181"/>
                    <a:pt x="0" y="209"/>
                  </a:cubicBezTo>
                  <a:cubicBezTo>
                    <a:pt x="26" y="211"/>
                    <a:pt x="53" y="210"/>
                    <a:pt x="78" y="208"/>
                  </a:cubicBezTo>
                  <a:cubicBezTo>
                    <a:pt x="100" y="177"/>
                    <a:pt x="114" y="141"/>
                    <a:pt x="119" y="102"/>
                  </a:cubicBezTo>
                  <a:cubicBezTo>
                    <a:pt x="119" y="100"/>
                    <a:pt x="119" y="99"/>
                    <a:pt x="120" y="97"/>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25">
              <a:extLst>
                <a:ext uri="{FF2B5EF4-FFF2-40B4-BE49-F238E27FC236}">
                  <a16:creationId xmlns:a16="http://schemas.microsoft.com/office/drawing/2014/main" id="{366473DB-FCE9-44B5-AAEF-48FE1C9425F3}"/>
                </a:ext>
              </a:extLst>
            </p:cNvPr>
            <p:cNvSpPr>
              <a:spLocks/>
            </p:cNvSpPr>
            <p:nvPr userDrawn="1"/>
          </p:nvSpPr>
          <p:spPr bwMode="auto">
            <a:xfrm>
              <a:off x="901701" y="6564314"/>
              <a:ext cx="128588" cy="139700"/>
            </a:xfrm>
            <a:custGeom>
              <a:avLst/>
              <a:gdLst>
                <a:gd name="T0" fmla="*/ 31 w 179"/>
                <a:gd name="T1" fmla="*/ 47 h 192"/>
                <a:gd name="T2" fmla="*/ 31 w 179"/>
                <a:gd name="T3" fmla="*/ 47 h 192"/>
                <a:gd name="T4" fmla="*/ 0 w 179"/>
                <a:gd name="T5" fmla="*/ 0 h 192"/>
                <a:gd name="T6" fmla="*/ 20 w 179"/>
                <a:gd name="T7" fmla="*/ 122 h 192"/>
                <a:gd name="T8" fmla="*/ 118 w 179"/>
                <a:gd name="T9" fmla="*/ 192 h 192"/>
                <a:gd name="T10" fmla="*/ 179 w 179"/>
                <a:gd name="T11" fmla="*/ 156 h 192"/>
                <a:gd name="T12" fmla="*/ 31 w 179"/>
                <a:gd name="T13" fmla="*/ 47 h 192"/>
              </a:gdLst>
              <a:ahLst/>
              <a:cxnLst>
                <a:cxn ang="0">
                  <a:pos x="T0" y="T1"/>
                </a:cxn>
                <a:cxn ang="0">
                  <a:pos x="T2" y="T3"/>
                </a:cxn>
                <a:cxn ang="0">
                  <a:pos x="T4" y="T5"/>
                </a:cxn>
                <a:cxn ang="0">
                  <a:pos x="T6" y="T7"/>
                </a:cxn>
                <a:cxn ang="0">
                  <a:pos x="T8" y="T9"/>
                </a:cxn>
                <a:cxn ang="0">
                  <a:pos x="T10" y="T11"/>
                </a:cxn>
                <a:cxn ang="0">
                  <a:pos x="T12" y="T13"/>
                </a:cxn>
              </a:cxnLst>
              <a:rect l="0" t="0" r="r" b="b"/>
              <a:pathLst>
                <a:path w="179" h="192">
                  <a:moveTo>
                    <a:pt x="31" y="47"/>
                  </a:moveTo>
                  <a:lnTo>
                    <a:pt x="31" y="47"/>
                  </a:lnTo>
                  <a:cubicBezTo>
                    <a:pt x="19" y="32"/>
                    <a:pt x="9" y="16"/>
                    <a:pt x="0" y="0"/>
                  </a:cubicBezTo>
                  <a:cubicBezTo>
                    <a:pt x="17" y="37"/>
                    <a:pt x="24" y="79"/>
                    <a:pt x="20" y="122"/>
                  </a:cubicBezTo>
                  <a:cubicBezTo>
                    <a:pt x="49" y="151"/>
                    <a:pt x="82" y="174"/>
                    <a:pt x="118" y="192"/>
                  </a:cubicBezTo>
                  <a:cubicBezTo>
                    <a:pt x="139" y="182"/>
                    <a:pt x="160" y="170"/>
                    <a:pt x="179" y="156"/>
                  </a:cubicBezTo>
                  <a:cubicBezTo>
                    <a:pt x="121" y="135"/>
                    <a:pt x="69" y="98"/>
                    <a:pt x="31" y="47"/>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6">
              <a:extLst>
                <a:ext uri="{FF2B5EF4-FFF2-40B4-BE49-F238E27FC236}">
                  <a16:creationId xmlns:a16="http://schemas.microsoft.com/office/drawing/2014/main" id="{2E0EB909-30DC-45D0-A3E6-8C66F44C8123}"/>
                </a:ext>
              </a:extLst>
            </p:cNvPr>
            <p:cNvSpPr>
              <a:spLocks/>
            </p:cNvSpPr>
            <p:nvPr userDrawn="1"/>
          </p:nvSpPr>
          <p:spPr bwMode="auto">
            <a:xfrm>
              <a:off x="831851" y="6178551"/>
              <a:ext cx="241300" cy="374650"/>
            </a:xfrm>
            <a:custGeom>
              <a:avLst/>
              <a:gdLst>
                <a:gd name="T0" fmla="*/ 95 w 334"/>
                <a:gd name="T1" fmla="*/ 118 h 513"/>
                <a:gd name="T2" fmla="*/ 95 w 334"/>
                <a:gd name="T3" fmla="*/ 118 h 513"/>
                <a:gd name="T4" fmla="*/ 95 w 334"/>
                <a:gd name="T5" fmla="*/ 189 h 513"/>
                <a:gd name="T6" fmla="*/ 0 w 334"/>
                <a:gd name="T7" fmla="*/ 374 h 513"/>
                <a:gd name="T8" fmla="*/ 3 w 334"/>
                <a:gd name="T9" fmla="*/ 423 h 513"/>
                <a:gd name="T10" fmla="*/ 68 w 334"/>
                <a:gd name="T11" fmla="*/ 481 h 513"/>
                <a:gd name="T12" fmla="*/ 88 w 334"/>
                <a:gd name="T13" fmla="*/ 513 h 513"/>
                <a:gd name="T14" fmla="*/ 60 w 334"/>
                <a:gd name="T15" fmla="*/ 332 h 513"/>
                <a:gd name="T16" fmla="*/ 186 w 334"/>
                <a:gd name="T17" fmla="*/ 112 h 513"/>
                <a:gd name="T18" fmla="*/ 334 w 334"/>
                <a:gd name="T19" fmla="*/ 47 h 513"/>
                <a:gd name="T20" fmla="*/ 281 w 334"/>
                <a:gd name="T21" fmla="*/ 0 h 513"/>
                <a:gd name="T22" fmla="*/ 150 w 334"/>
                <a:gd name="T23" fmla="*/ 66 h 513"/>
                <a:gd name="T24" fmla="*/ 95 w 334"/>
                <a:gd name="T25" fmla="*/ 11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513">
                  <a:moveTo>
                    <a:pt x="95" y="118"/>
                  </a:moveTo>
                  <a:lnTo>
                    <a:pt x="95" y="118"/>
                  </a:lnTo>
                  <a:cubicBezTo>
                    <a:pt x="98" y="141"/>
                    <a:pt x="98" y="165"/>
                    <a:pt x="95" y="189"/>
                  </a:cubicBezTo>
                  <a:cubicBezTo>
                    <a:pt x="86" y="261"/>
                    <a:pt x="52" y="325"/>
                    <a:pt x="0" y="374"/>
                  </a:cubicBezTo>
                  <a:cubicBezTo>
                    <a:pt x="0" y="390"/>
                    <a:pt x="1" y="407"/>
                    <a:pt x="3" y="423"/>
                  </a:cubicBezTo>
                  <a:cubicBezTo>
                    <a:pt x="27" y="438"/>
                    <a:pt x="49" y="457"/>
                    <a:pt x="68" y="481"/>
                  </a:cubicBezTo>
                  <a:cubicBezTo>
                    <a:pt x="75" y="491"/>
                    <a:pt x="82" y="502"/>
                    <a:pt x="88" y="513"/>
                  </a:cubicBezTo>
                  <a:cubicBezTo>
                    <a:pt x="62" y="457"/>
                    <a:pt x="52" y="394"/>
                    <a:pt x="60" y="332"/>
                  </a:cubicBezTo>
                  <a:cubicBezTo>
                    <a:pt x="71" y="244"/>
                    <a:pt x="116" y="166"/>
                    <a:pt x="186" y="112"/>
                  </a:cubicBezTo>
                  <a:cubicBezTo>
                    <a:pt x="230" y="78"/>
                    <a:pt x="281" y="56"/>
                    <a:pt x="334" y="47"/>
                  </a:cubicBezTo>
                  <a:cubicBezTo>
                    <a:pt x="318" y="30"/>
                    <a:pt x="300" y="14"/>
                    <a:pt x="281" y="0"/>
                  </a:cubicBezTo>
                  <a:cubicBezTo>
                    <a:pt x="234" y="13"/>
                    <a:pt x="190" y="36"/>
                    <a:pt x="150" y="66"/>
                  </a:cubicBezTo>
                  <a:cubicBezTo>
                    <a:pt x="130" y="82"/>
                    <a:pt x="112" y="99"/>
                    <a:pt x="95" y="118"/>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7">
              <a:extLst>
                <a:ext uri="{FF2B5EF4-FFF2-40B4-BE49-F238E27FC236}">
                  <a16:creationId xmlns:a16="http://schemas.microsoft.com/office/drawing/2014/main" id="{7C69E936-9C31-4386-B441-FD40AD8928CD}"/>
                </a:ext>
              </a:extLst>
            </p:cNvPr>
            <p:cNvSpPr>
              <a:spLocks/>
            </p:cNvSpPr>
            <p:nvPr userDrawn="1"/>
          </p:nvSpPr>
          <p:spPr bwMode="auto">
            <a:xfrm>
              <a:off x="858838" y="6572251"/>
              <a:ext cx="4763" cy="9525"/>
            </a:xfrm>
            <a:custGeom>
              <a:avLst/>
              <a:gdLst>
                <a:gd name="T0" fmla="*/ 7 w 7"/>
                <a:gd name="T1" fmla="*/ 14 h 14"/>
                <a:gd name="T2" fmla="*/ 7 w 7"/>
                <a:gd name="T3" fmla="*/ 14 h 14"/>
                <a:gd name="T4" fmla="*/ 0 w 7"/>
                <a:gd name="T5" fmla="*/ 0 h 14"/>
                <a:gd name="T6" fmla="*/ 7 w 7"/>
                <a:gd name="T7" fmla="*/ 14 h 14"/>
              </a:gdLst>
              <a:ahLst/>
              <a:cxnLst>
                <a:cxn ang="0">
                  <a:pos x="T0" y="T1"/>
                </a:cxn>
                <a:cxn ang="0">
                  <a:pos x="T2" y="T3"/>
                </a:cxn>
                <a:cxn ang="0">
                  <a:pos x="T4" y="T5"/>
                </a:cxn>
                <a:cxn ang="0">
                  <a:pos x="T6" y="T7"/>
                </a:cxn>
              </a:cxnLst>
              <a:rect l="0" t="0" r="r" b="b"/>
              <a:pathLst>
                <a:path w="7" h="14">
                  <a:moveTo>
                    <a:pt x="7" y="14"/>
                  </a:moveTo>
                  <a:lnTo>
                    <a:pt x="7" y="14"/>
                  </a:lnTo>
                  <a:cubicBezTo>
                    <a:pt x="4" y="9"/>
                    <a:pt x="2" y="5"/>
                    <a:pt x="0" y="0"/>
                  </a:cubicBezTo>
                  <a:cubicBezTo>
                    <a:pt x="2" y="4"/>
                    <a:pt x="5" y="9"/>
                    <a:pt x="7" y="14"/>
                  </a:cubicBezTo>
                  <a:close/>
                </a:path>
              </a:pathLst>
            </a:custGeom>
            <a:solidFill>
              <a:srgbClr val="7F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8">
              <a:extLst>
                <a:ext uri="{FF2B5EF4-FFF2-40B4-BE49-F238E27FC236}">
                  <a16:creationId xmlns:a16="http://schemas.microsoft.com/office/drawing/2014/main" id="{023F5161-0C66-4E31-9A88-DF26651080C2}"/>
                </a:ext>
              </a:extLst>
            </p:cNvPr>
            <p:cNvSpPr>
              <a:spLocks/>
            </p:cNvSpPr>
            <p:nvPr userDrawn="1"/>
          </p:nvSpPr>
          <p:spPr bwMode="auto">
            <a:xfrm>
              <a:off x="833438" y="6486526"/>
              <a:ext cx="82550" cy="166688"/>
            </a:xfrm>
            <a:custGeom>
              <a:avLst/>
              <a:gdLst>
                <a:gd name="T0" fmla="*/ 113 w 114"/>
                <a:gd name="T1" fmla="*/ 227 h 227"/>
                <a:gd name="T2" fmla="*/ 113 w 114"/>
                <a:gd name="T3" fmla="*/ 227 h 227"/>
                <a:gd name="T4" fmla="*/ 78 w 114"/>
                <a:gd name="T5" fmla="*/ 188 h 227"/>
                <a:gd name="T6" fmla="*/ 41 w 114"/>
                <a:gd name="T7" fmla="*/ 130 h 227"/>
                <a:gd name="T8" fmla="*/ 34 w 114"/>
                <a:gd name="T9" fmla="*/ 116 h 227"/>
                <a:gd name="T10" fmla="*/ 0 w 114"/>
                <a:gd name="T11" fmla="*/ 0 h 227"/>
                <a:gd name="T12" fmla="*/ 65 w 114"/>
                <a:gd name="T13" fmla="*/ 58 h 227"/>
                <a:gd name="T14" fmla="*/ 65 w 114"/>
                <a:gd name="T15" fmla="*/ 58 h 227"/>
                <a:gd name="T16" fmla="*/ 85 w 114"/>
                <a:gd name="T17" fmla="*/ 90 h 227"/>
                <a:gd name="T18" fmla="*/ 93 w 114"/>
                <a:gd name="T19" fmla="*/ 105 h 227"/>
                <a:gd name="T20" fmla="*/ 114 w 114"/>
                <a:gd name="T21" fmla="*/ 202 h 227"/>
                <a:gd name="T22" fmla="*/ 113 w 114"/>
                <a:gd name="T23"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227">
                  <a:moveTo>
                    <a:pt x="113" y="227"/>
                  </a:moveTo>
                  <a:lnTo>
                    <a:pt x="113" y="227"/>
                  </a:lnTo>
                  <a:cubicBezTo>
                    <a:pt x="100" y="215"/>
                    <a:pt x="89" y="202"/>
                    <a:pt x="78" y="188"/>
                  </a:cubicBezTo>
                  <a:cubicBezTo>
                    <a:pt x="64" y="169"/>
                    <a:pt x="51" y="150"/>
                    <a:pt x="41" y="130"/>
                  </a:cubicBezTo>
                  <a:cubicBezTo>
                    <a:pt x="39" y="125"/>
                    <a:pt x="36" y="120"/>
                    <a:pt x="34" y="116"/>
                  </a:cubicBezTo>
                  <a:cubicBezTo>
                    <a:pt x="16" y="79"/>
                    <a:pt x="5" y="40"/>
                    <a:pt x="0" y="0"/>
                  </a:cubicBezTo>
                  <a:cubicBezTo>
                    <a:pt x="24" y="15"/>
                    <a:pt x="46" y="34"/>
                    <a:pt x="65" y="58"/>
                  </a:cubicBezTo>
                  <a:cubicBezTo>
                    <a:pt x="65" y="58"/>
                    <a:pt x="65" y="58"/>
                    <a:pt x="65" y="58"/>
                  </a:cubicBezTo>
                  <a:cubicBezTo>
                    <a:pt x="73" y="68"/>
                    <a:pt x="79" y="79"/>
                    <a:pt x="85" y="90"/>
                  </a:cubicBezTo>
                  <a:cubicBezTo>
                    <a:pt x="88" y="95"/>
                    <a:pt x="90" y="100"/>
                    <a:pt x="93" y="105"/>
                  </a:cubicBezTo>
                  <a:cubicBezTo>
                    <a:pt x="107" y="135"/>
                    <a:pt x="114" y="168"/>
                    <a:pt x="114" y="202"/>
                  </a:cubicBezTo>
                  <a:cubicBezTo>
                    <a:pt x="114" y="210"/>
                    <a:pt x="113" y="219"/>
                    <a:pt x="113" y="227"/>
                  </a:cubicBezTo>
                  <a:close/>
                </a:path>
              </a:pathLst>
            </a:custGeom>
            <a:solidFill>
              <a:srgbClr val="4660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29">
              <a:extLst>
                <a:ext uri="{FF2B5EF4-FFF2-40B4-BE49-F238E27FC236}">
                  <a16:creationId xmlns:a16="http://schemas.microsoft.com/office/drawing/2014/main" id="{78EB1C91-D57E-4AB0-9E1B-8CD1E78BF452}"/>
                </a:ext>
              </a:extLst>
            </p:cNvPr>
            <p:cNvSpPr>
              <a:spLocks noEditPoints="1"/>
            </p:cNvSpPr>
            <p:nvPr userDrawn="1"/>
          </p:nvSpPr>
          <p:spPr bwMode="auto">
            <a:xfrm>
              <a:off x="833438" y="6486526"/>
              <a:ext cx="61913" cy="66675"/>
            </a:xfrm>
            <a:custGeom>
              <a:avLst/>
              <a:gdLst>
                <a:gd name="T0" fmla="*/ 85 w 85"/>
                <a:gd name="T1" fmla="*/ 90 h 90"/>
                <a:gd name="T2" fmla="*/ 85 w 85"/>
                <a:gd name="T3" fmla="*/ 90 h 90"/>
                <a:gd name="T4" fmla="*/ 65 w 85"/>
                <a:gd name="T5" fmla="*/ 58 h 90"/>
                <a:gd name="T6" fmla="*/ 85 w 85"/>
                <a:gd name="T7" fmla="*/ 90 h 90"/>
                <a:gd name="T8" fmla="*/ 65 w 85"/>
                <a:gd name="T9" fmla="*/ 58 h 90"/>
                <a:gd name="T10" fmla="*/ 65 w 85"/>
                <a:gd name="T11" fmla="*/ 58 h 90"/>
                <a:gd name="T12" fmla="*/ 0 w 85"/>
                <a:gd name="T13" fmla="*/ 0 h 90"/>
                <a:gd name="T14" fmla="*/ 65 w 85"/>
                <a:gd name="T15" fmla="*/ 58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0">
                  <a:moveTo>
                    <a:pt x="85" y="90"/>
                  </a:moveTo>
                  <a:lnTo>
                    <a:pt x="85" y="90"/>
                  </a:lnTo>
                  <a:cubicBezTo>
                    <a:pt x="79" y="79"/>
                    <a:pt x="73" y="68"/>
                    <a:pt x="65" y="58"/>
                  </a:cubicBezTo>
                  <a:cubicBezTo>
                    <a:pt x="73" y="68"/>
                    <a:pt x="79" y="79"/>
                    <a:pt x="85" y="90"/>
                  </a:cubicBezTo>
                  <a:close/>
                  <a:moveTo>
                    <a:pt x="65" y="58"/>
                  </a:moveTo>
                  <a:lnTo>
                    <a:pt x="65" y="58"/>
                  </a:lnTo>
                  <a:cubicBezTo>
                    <a:pt x="46" y="34"/>
                    <a:pt x="24" y="15"/>
                    <a:pt x="0" y="0"/>
                  </a:cubicBezTo>
                  <a:cubicBezTo>
                    <a:pt x="24" y="15"/>
                    <a:pt x="46" y="34"/>
                    <a:pt x="65" y="58"/>
                  </a:cubicBezTo>
                  <a:close/>
                </a:path>
              </a:pathLst>
            </a:custGeom>
            <a:solidFill>
              <a:srgbClr val="3B4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0">
              <a:extLst>
                <a:ext uri="{FF2B5EF4-FFF2-40B4-BE49-F238E27FC236}">
                  <a16:creationId xmlns:a16="http://schemas.microsoft.com/office/drawing/2014/main" id="{928F5E91-9DE4-4834-A10D-1AF0FC7B4AD1}"/>
                </a:ext>
              </a:extLst>
            </p:cNvPr>
            <p:cNvSpPr>
              <a:spLocks/>
            </p:cNvSpPr>
            <p:nvPr userDrawn="1"/>
          </p:nvSpPr>
          <p:spPr bwMode="auto">
            <a:xfrm>
              <a:off x="544513" y="6118226"/>
              <a:ext cx="355600" cy="385763"/>
            </a:xfrm>
            <a:custGeom>
              <a:avLst/>
              <a:gdLst>
                <a:gd name="T0" fmla="*/ 132 w 491"/>
                <a:gd name="T1" fmla="*/ 521 h 529"/>
                <a:gd name="T2" fmla="*/ 132 w 491"/>
                <a:gd name="T3" fmla="*/ 521 h 529"/>
                <a:gd name="T4" fmla="*/ 307 w 491"/>
                <a:gd name="T5" fmla="*/ 473 h 529"/>
                <a:gd name="T6" fmla="*/ 358 w 491"/>
                <a:gd name="T7" fmla="*/ 486 h 529"/>
                <a:gd name="T8" fmla="*/ 375 w 491"/>
                <a:gd name="T9" fmla="*/ 473 h 529"/>
                <a:gd name="T10" fmla="*/ 396 w 491"/>
                <a:gd name="T11" fmla="*/ 456 h 529"/>
                <a:gd name="T12" fmla="*/ 399 w 491"/>
                <a:gd name="T13" fmla="*/ 406 h 529"/>
                <a:gd name="T14" fmla="*/ 491 w 491"/>
                <a:gd name="T15" fmla="*/ 200 h 529"/>
                <a:gd name="T16" fmla="*/ 385 w 491"/>
                <a:gd name="T17" fmla="*/ 0 h 529"/>
                <a:gd name="T18" fmla="*/ 305 w 491"/>
                <a:gd name="T19" fmla="*/ 15 h 529"/>
                <a:gd name="T20" fmla="*/ 433 w 491"/>
                <a:gd name="T21" fmla="*/ 264 h 529"/>
                <a:gd name="T22" fmla="*/ 340 w 491"/>
                <a:gd name="T23" fmla="*/ 427 h 529"/>
                <a:gd name="T24" fmla="*/ 158 w 491"/>
                <a:gd name="T25" fmla="*/ 477 h 529"/>
                <a:gd name="T26" fmla="*/ 2 w 491"/>
                <a:gd name="T27" fmla="*/ 393 h 529"/>
                <a:gd name="T28" fmla="*/ 4 w 491"/>
                <a:gd name="T29" fmla="*/ 474 h 529"/>
                <a:gd name="T30" fmla="*/ 122 w 491"/>
                <a:gd name="T31" fmla="*/ 529 h 529"/>
                <a:gd name="T32" fmla="*/ 132 w 491"/>
                <a:gd name="T33" fmla="*/ 52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1" h="529">
                  <a:moveTo>
                    <a:pt x="132" y="521"/>
                  </a:moveTo>
                  <a:lnTo>
                    <a:pt x="132" y="521"/>
                  </a:lnTo>
                  <a:cubicBezTo>
                    <a:pt x="182" y="482"/>
                    <a:pt x="244" y="465"/>
                    <a:pt x="307" y="473"/>
                  </a:cubicBezTo>
                  <a:cubicBezTo>
                    <a:pt x="324" y="475"/>
                    <a:pt x="341" y="480"/>
                    <a:pt x="358" y="486"/>
                  </a:cubicBezTo>
                  <a:cubicBezTo>
                    <a:pt x="364" y="482"/>
                    <a:pt x="370" y="477"/>
                    <a:pt x="375" y="473"/>
                  </a:cubicBezTo>
                  <a:cubicBezTo>
                    <a:pt x="382" y="468"/>
                    <a:pt x="389" y="462"/>
                    <a:pt x="396" y="456"/>
                  </a:cubicBezTo>
                  <a:cubicBezTo>
                    <a:pt x="396" y="439"/>
                    <a:pt x="397" y="423"/>
                    <a:pt x="399" y="406"/>
                  </a:cubicBezTo>
                  <a:cubicBezTo>
                    <a:pt x="409" y="329"/>
                    <a:pt x="441" y="258"/>
                    <a:pt x="491" y="200"/>
                  </a:cubicBezTo>
                  <a:cubicBezTo>
                    <a:pt x="483" y="121"/>
                    <a:pt x="444" y="50"/>
                    <a:pt x="385" y="0"/>
                  </a:cubicBezTo>
                  <a:cubicBezTo>
                    <a:pt x="357" y="3"/>
                    <a:pt x="331" y="8"/>
                    <a:pt x="305" y="15"/>
                  </a:cubicBezTo>
                  <a:cubicBezTo>
                    <a:pt x="392" y="62"/>
                    <a:pt x="447" y="160"/>
                    <a:pt x="433" y="264"/>
                  </a:cubicBezTo>
                  <a:cubicBezTo>
                    <a:pt x="425" y="329"/>
                    <a:pt x="392" y="387"/>
                    <a:pt x="340" y="427"/>
                  </a:cubicBezTo>
                  <a:cubicBezTo>
                    <a:pt x="288" y="468"/>
                    <a:pt x="223" y="485"/>
                    <a:pt x="158" y="477"/>
                  </a:cubicBezTo>
                  <a:cubicBezTo>
                    <a:pt x="97" y="469"/>
                    <a:pt x="42" y="439"/>
                    <a:pt x="2" y="393"/>
                  </a:cubicBezTo>
                  <a:cubicBezTo>
                    <a:pt x="0" y="420"/>
                    <a:pt x="1" y="447"/>
                    <a:pt x="4" y="474"/>
                  </a:cubicBezTo>
                  <a:cubicBezTo>
                    <a:pt x="39" y="501"/>
                    <a:pt x="79" y="519"/>
                    <a:pt x="122" y="529"/>
                  </a:cubicBezTo>
                  <a:cubicBezTo>
                    <a:pt x="125" y="526"/>
                    <a:pt x="129" y="523"/>
                    <a:pt x="132" y="521"/>
                  </a:cubicBezTo>
                  <a:close/>
                </a:path>
              </a:pathLst>
            </a:custGeom>
            <a:solidFill>
              <a:srgbClr val="66A6D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1">
              <a:extLst>
                <a:ext uri="{FF2B5EF4-FFF2-40B4-BE49-F238E27FC236}">
                  <a16:creationId xmlns:a16="http://schemas.microsoft.com/office/drawing/2014/main" id="{F49AAE6B-EA2D-47FB-AA54-318F31E0719E}"/>
                </a:ext>
              </a:extLst>
            </p:cNvPr>
            <p:cNvSpPr>
              <a:spLocks/>
            </p:cNvSpPr>
            <p:nvPr userDrawn="1"/>
          </p:nvSpPr>
          <p:spPr bwMode="auto">
            <a:xfrm>
              <a:off x="633413" y="6462714"/>
              <a:ext cx="169863" cy="47625"/>
            </a:xfrm>
            <a:custGeom>
              <a:avLst/>
              <a:gdLst>
                <a:gd name="T0" fmla="*/ 68 w 236"/>
                <a:gd name="T1" fmla="*/ 66 h 66"/>
                <a:gd name="T2" fmla="*/ 68 w 236"/>
                <a:gd name="T3" fmla="*/ 66 h 66"/>
                <a:gd name="T4" fmla="*/ 29 w 236"/>
                <a:gd name="T5" fmla="*/ 63 h 66"/>
                <a:gd name="T6" fmla="*/ 0 w 236"/>
                <a:gd name="T7" fmla="*/ 58 h 66"/>
                <a:gd name="T8" fmla="*/ 10 w 236"/>
                <a:gd name="T9" fmla="*/ 50 h 66"/>
                <a:gd name="T10" fmla="*/ 12 w 236"/>
                <a:gd name="T11" fmla="*/ 49 h 66"/>
                <a:gd name="T12" fmla="*/ 154 w 236"/>
                <a:gd name="T13" fmla="*/ 0 h 66"/>
                <a:gd name="T14" fmla="*/ 154 w 236"/>
                <a:gd name="T15" fmla="*/ 0 h 66"/>
                <a:gd name="T16" fmla="*/ 154 w 236"/>
                <a:gd name="T17" fmla="*/ 0 h 66"/>
                <a:gd name="T18" fmla="*/ 185 w 236"/>
                <a:gd name="T19" fmla="*/ 2 h 66"/>
                <a:gd name="T20" fmla="*/ 236 w 236"/>
                <a:gd name="T21" fmla="*/ 15 h 66"/>
                <a:gd name="T22" fmla="*/ 68 w 23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66">
                  <a:moveTo>
                    <a:pt x="68" y="66"/>
                  </a:moveTo>
                  <a:lnTo>
                    <a:pt x="68" y="66"/>
                  </a:lnTo>
                  <a:cubicBezTo>
                    <a:pt x="55" y="66"/>
                    <a:pt x="42" y="65"/>
                    <a:pt x="29" y="63"/>
                  </a:cubicBezTo>
                  <a:cubicBezTo>
                    <a:pt x="19" y="62"/>
                    <a:pt x="9" y="60"/>
                    <a:pt x="0" y="58"/>
                  </a:cubicBezTo>
                  <a:cubicBezTo>
                    <a:pt x="3" y="55"/>
                    <a:pt x="7" y="52"/>
                    <a:pt x="10" y="50"/>
                  </a:cubicBezTo>
                  <a:cubicBezTo>
                    <a:pt x="11" y="49"/>
                    <a:pt x="11" y="49"/>
                    <a:pt x="12" y="49"/>
                  </a:cubicBezTo>
                  <a:cubicBezTo>
                    <a:pt x="53" y="17"/>
                    <a:pt x="103" y="0"/>
                    <a:pt x="154" y="0"/>
                  </a:cubicBezTo>
                  <a:cubicBezTo>
                    <a:pt x="154" y="0"/>
                    <a:pt x="154" y="0"/>
                    <a:pt x="154" y="0"/>
                  </a:cubicBezTo>
                  <a:cubicBezTo>
                    <a:pt x="154" y="0"/>
                    <a:pt x="154" y="0"/>
                    <a:pt x="154" y="0"/>
                  </a:cubicBezTo>
                  <a:cubicBezTo>
                    <a:pt x="164" y="0"/>
                    <a:pt x="174" y="1"/>
                    <a:pt x="185" y="2"/>
                  </a:cubicBezTo>
                  <a:cubicBezTo>
                    <a:pt x="202" y="4"/>
                    <a:pt x="219" y="9"/>
                    <a:pt x="236" y="15"/>
                  </a:cubicBezTo>
                  <a:cubicBezTo>
                    <a:pt x="186" y="48"/>
                    <a:pt x="128" y="66"/>
                    <a:pt x="68" y="66"/>
                  </a:cubicBezTo>
                  <a:close/>
                </a:path>
              </a:pathLst>
            </a:custGeom>
            <a:solidFill>
              <a:srgbClr val="3480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2">
              <a:extLst>
                <a:ext uri="{FF2B5EF4-FFF2-40B4-BE49-F238E27FC236}">
                  <a16:creationId xmlns:a16="http://schemas.microsoft.com/office/drawing/2014/main" id="{6918B27A-47AE-437D-AC46-F19DD13A11D9}"/>
                </a:ext>
              </a:extLst>
            </p:cNvPr>
            <p:cNvSpPr>
              <a:spLocks noEditPoints="1"/>
            </p:cNvSpPr>
            <p:nvPr userDrawn="1"/>
          </p:nvSpPr>
          <p:spPr bwMode="auto">
            <a:xfrm>
              <a:off x="641351" y="6462714"/>
              <a:ext cx="103188" cy="34925"/>
            </a:xfrm>
            <a:custGeom>
              <a:avLst/>
              <a:gdLst>
                <a:gd name="T0" fmla="*/ 0 w 142"/>
                <a:gd name="T1" fmla="*/ 49 h 49"/>
                <a:gd name="T2" fmla="*/ 0 w 142"/>
                <a:gd name="T3" fmla="*/ 49 h 49"/>
                <a:gd name="T4" fmla="*/ 142 w 142"/>
                <a:gd name="T5" fmla="*/ 0 h 49"/>
                <a:gd name="T6" fmla="*/ 0 w 142"/>
                <a:gd name="T7" fmla="*/ 49 h 49"/>
                <a:gd name="T8" fmla="*/ 142 w 142"/>
                <a:gd name="T9" fmla="*/ 0 h 49"/>
                <a:gd name="T10" fmla="*/ 142 w 142"/>
                <a:gd name="T11" fmla="*/ 0 h 49"/>
                <a:gd name="T12" fmla="*/ 142 w 142"/>
                <a:gd name="T13" fmla="*/ 0 h 49"/>
                <a:gd name="T14" fmla="*/ 142 w 142"/>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49">
                  <a:moveTo>
                    <a:pt x="0" y="49"/>
                  </a:moveTo>
                  <a:lnTo>
                    <a:pt x="0" y="49"/>
                  </a:lnTo>
                  <a:cubicBezTo>
                    <a:pt x="41" y="17"/>
                    <a:pt x="91" y="0"/>
                    <a:pt x="142" y="0"/>
                  </a:cubicBezTo>
                  <a:cubicBezTo>
                    <a:pt x="91" y="0"/>
                    <a:pt x="41" y="17"/>
                    <a:pt x="0" y="49"/>
                  </a:cubicBezTo>
                  <a:close/>
                  <a:moveTo>
                    <a:pt x="142" y="0"/>
                  </a:moveTo>
                  <a:lnTo>
                    <a:pt x="142" y="0"/>
                  </a:lnTo>
                  <a:cubicBezTo>
                    <a:pt x="142" y="0"/>
                    <a:pt x="142" y="0"/>
                    <a:pt x="142" y="0"/>
                  </a:cubicBezTo>
                  <a:cubicBezTo>
                    <a:pt x="142" y="0"/>
                    <a:pt x="142" y="0"/>
                    <a:pt x="142" y="0"/>
                  </a:cubicBezTo>
                  <a:close/>
                </a:path>
              </a:pathLst>
            </a:custGeom>
            <a:solidFill>
              <a:srgbClr val="266C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3">
              <a:extLst>
                <a:ext uri="{FF2B5EF4-FFF2-40B4-BE49-F238E27FC236}">
                  <a16:creationId xmlns:a16="http://schemas.microsoft.com/office/drawing/2014/main" id="{2FE4F3A1-7088-475E-9AA0-CC99E3F60B54}"/>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3 w 98"/>
                <a:gd name="T5" fmla="*/ 206 h 256"/>
                <a:gd name="T6" fmla="*/ 95 w 98"/>
                <a:gd name="T7" fmla="*/ 0 h 256"/>
                <a:gd name="T8" fmla="*/ 95 w 98"/>
                <a:gd name="T9" fmla="*/ 71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0" y="239"/>
                    <a:pt x="1" y="223"/>
                    <a:pt x="3" y="206"/>
                  </a:cubicBezTo>
                  <a:cubicBezTo>
                    <a:pt x="13" y="129"/>
                    <a:pt x="45" y="58"/>
                    <a:pt x="95" y="0"/>
                  </a:cubicBezTo>
                  <a:cubicBezTo>
                    <a:pt x="98" y="23"/>
                    <a:pt x="98" y="47"/>
                    <a:pt x="95" y="71"/>
                  </a:cubicBezTo>
                  <a:cubicBezTo>
                    <a:pt x="86" y="143"/>
                    <a:pt x="52" y="207"/>
                    <a:pt x="0" y="256"/>
                  </a:cubicBezTo>
                  <a:close/>
                </a:path>
              </a:pathLst>
            </a:custGeom>
            <a:solidFill>
              <a:srgbClr val="435E9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4">
              <a:extLst>
                <a:ext uri="{FF2B5EF4-FFF2-40B4-BE49-F238E27FC236}">
                  <a16:creationId xmlns:a16="http://schemas.microsoft.com/office/drawing/2014/main" id="{B0B09225-7D13-4B4A-A14D-85412B4E1E11}"/>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0 w 98"/>
                <a:gd name="T5" fmla="*/ 256 h 256"/>
                <a:gd name="T6" fmla="*/ 95 w 98"/>
                <a:gd name="T7" fmla="*/ 71 h 256"/>
                <a:gd name="T8" fmla="*/ 95 w 98"/>
                <a:gd name="T9" fmla="*/ 0 h 256"/>
                <a:gd name="T10" fmla="*/ 95 w 98"/>
                <a:gd name="T11" fmla="*/ 0 h 256"/>
                <a:gd name="T12" fmla="*/ 97 w 98"/>
                <a:gd name="T13" fmla="*/ 33 h 256"/>
                <a:gd name="T14" fmla="*/ 95 w 98"/>
                <a:gd name="T15" fmla="*/ 71 h 256"/>
                <a:gd name="T16" fmla="*/ 0 w 98"/>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56">
                  <a:moveTo>
                    <a:pt x="0" y="256"/>
                  </a:moveTo>
                  <a:lnTo>
                    <a:pt x="0" y="256"/>
                  </a:lnTo>
                  <a:lnTo>
                    <a:pt x="0" y="256"/>
                  </a:lnTo>
                  <a:cubicBezTo>
                    <a:pt x="52" y="207"/>
                    <a:pt x="86" y="143"/>
                    <a:pt x="95" y="71"/>
                  </a:cubicBezTo>
                  <a:cubicBezTo>
                    <a:pt x="98" y="47"/>
                    <a:pt x="98" y="23"/>
                    <a:pt x="95" y="0"/>
                  </a:cubicBezTo>
                  <a:cubicBezTo>
                    <a:pt x="95" y="0"/>
                    <a:pt x="95" y="0"/>
                    <a:pt x="95" y="0"/>
                  </a:cubicBezTo>
                  <a:cubicBezTo>
                    <a:pt x="96" y="11"/>
                    <a:pt x="97" y="22"/>
                    <a:pt x="97" y="33"/>
                  </a:cubicBezTo>
                  <a:cubicBezTo>
                    <a:pt x="97" y="46"/>
                    <a:pt x="96" y="58"/>
                    <a:pt x="95" y="71"/>
                  </a:cubicBezTo>
                  <a:cubicBezTo>
                    <a:pt x="86" y="143"/>
                    <a:pt x="52" y="207"/>
                    <a:pt x="0" y="256"/>
                  </a:cubicBezTo>
                  <a:close/>
                </a:path>
              </a:pathLst>
            </a:custGeom>
            <a:solidFill>
              <a:srgbClr val="3845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
              <a:extLst>
                <a:ext uri="{FF2B5EF4-FFF2-40B4-BE49-F238E27FC236}">
                  <a16:creationId xmlns:a16="http://schemas.microsoft.com/office/drawing/2014/main" id="{38B64F6B-A987-4D21-B986-88AF0C5731DF}"/>
                </a:ext>
              </a:extLst>
            </p:cNvPr>
            <p:cNvSpPr>
              <a:spLocks/>
            </p:cNvSpPr>
            <p:nvPr userDrawn="1"/>
          </p:nvSpPr>
          <p:spPr bwMode="auto">
            <a:xfrm>
              <a:off x="2279651" y="6119814"/>
              <a:ext cx="12700" cy="614363"/>
            </a:xfrm>
            <a:custGeom>
              <a:avLst/>
              <a:gdLst>
                <a:gd name="T0" fmla="*/ 0 w 17"/>
                <a:gd name="T1" fmla="*/ 0 h 840"/>
                <a:gd name="T2" fmla="*/ 0 w 17"/>
                <a:gd name="T3" fmla="*/ 0 h 840"/>
                <a:gd name="T4" fmla="*/ 17 w 17"/>
                <a:gd name="T5" fmla="*/ 0 h 840"/>
                <a:gd name="T6" fmla="*/ 17 w 17"/>
                <a:gd name="T7" fmla="*/ 840 h 840"/>
                <a:gd name="T8" fmla="*/ 0 w 17"/>
                <a:gd name="T9" fmla="*/ 840 h 840"/>
                <a:gd name="T10" fmla="*/ 0 w 17"/>
                <a:gd name="T11" fmla="*/ 0 h 840"/>
              </a:gdLst>
              <a:ahLst/>
              <a:cxnLst>
                <a:cxn ang="0">
                  <a:pos x="T0" y="T1"/>
                </a:cxn>
                <a:cxn ang="0">
                  <a:pos x="T2" y="T3"/>
                </a:cxn>
                <a:cxn ang="0">
                  <a:pos x="T4" y="T5"/>
                </a:cxn>
                <a:cxn ang="0">
                  <a:pos x="T6" y="T7"/>
                </a:cxn>
                <a:cxn ang="0">
                  <a:pos x="T8" y="T9"/>
                </a:cxn>
                <a:cxn ang="0">
                  <a:pos x="T10" y="T11"/>
                </a:cxn>
              </a:cxnLst>
              <a:rect l="0" t="0" r="r" b="b"/>
              <a:pathLst>
                <a:path w="17" h="840">
                  <a:moveTo>
                    <a:pt x="0" y="0"/>
                  </a:moveTo>
                  <a:lnTo>
                    <a:pt x="0" y="0"/>
                  </a:lnTo>
                  <a:lnTo>
                    <a:pt x="17" y="0"/>
                  </a:lnTo>
                  <a:lnTo>
                    <a:pt x="17" y="840"/>
                  </a:lnTo>
                  <a:lnTo>
                    <a:pt x="0" y="840"/>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69">
              <a:extLst>
                <a:ext uri="{FF2B5EF4-FFF2-40B4-BE49-F238E27FC236}">
                  <a16:creationId xmlns:a16="http://schemas.microsoft.com/office/drawing/2014/main" id="{40422A28-5DF0-4848-94FA-8E9E677A2AE2}"/>
                </a:ext>
              </a:extLst>
            </p:cNvPr>
            <p:cNvSpPr>
              <a:spLocks/>
            </p:cNvSpPr>
            <p:nvPr userDrawn="1"/>
          </p:nvSpPr>
          <p:spPr bwMode="auto">
            <a:xfrm>
              <a:off x="2500313" y="6273801"/>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0">
              <a:extLst>
                <a:ext uri="{FF2B5EF4-FFF2-40B4-BE49-F238E27FC236}">
                  <a16:creationId xmlns:a16="http://schemas.microsoft.com/office/drawing/2014/main" id="{4C1CF686-5F67-46A8-B088-849313037523}"/>
                </a:ext>
              </a:extLst>
            </p:cNvPr>
            <p:cNvSpPr>
              <a:spLocks/>
            </p:cNvSpPr>
            <p:nvPr userDrawn="1"/>
          </p:nvSpPr>
          <p:spPr bwMode="auto">
            <a:xfrm>
              <a:off x="2686051" y="6273801"/>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1">
              <a:extLst>
                <a:ext uri="{FF2B5EF4-FFF2-40B4-BE49-F238E27FC236}">
                  <a16:creationId xmlns:a16="http://schemas.microsoft.com/office/drawing/2014/main" id="{73661314-39DE-4B49-ABC2-EEC47A88DEF8}"/>
                </a:ext>
              </a:extLst>
            </p:cNvPr>
            <p:cNvSpPr>
              <a:spLocks/>
            </p:cNvSpPr>
            <p:nvPr userDrawn="1"/>
          </p:nvSpPr>
          <p:spPr bwMode="auto">
            <a:xfrm>
              <a:off x="2686051" y="6273801"/>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2">
              <a:extLst>
                <a:ext uri="{FF2B5EF4-FFF2-40B4-BE49-F238E27FC236}">
                  <a16:creationId xmlns:a16="http://schemas.microsoft.com/office/drawing/2014/main" id="{AFCD31C8-2D76-4E32-AA01-75617C5B05C3}"/>
                </a:ext>
              </a:extLst>
            </p:cNvPr>
            <p:cNvSpPr>
              <a:spLocks/>
            </p:cNvSpPr>
            <p:nvPr userDrawn="1"/>
          </p:nvSpPr>
          <p:spPr bwMode="auto">
            <a:xfrm>
              <a:off x="2551113" y="6276976"/>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3">
              <a:extLst>
                <a:ext uri="{FF2B5EF4-FFF2-40B4-BE49-F238E27FC236}">
                  <a16:creationId xmlns:a16="http://schemas.microsoft.com/office/drawing/2014/main" id="{D89E7A04-C36A-49D7-BA2C-DF9018C444AB}"/>
                </a:ext>
              </a:extLst>
            </p:cNvPr>
            <p:cNvSpPr>
              <a:spLocks/>
            </p:cNvSpPr>
            <p:nvPr userDrawn="1"/>
          </p:nvSpPr>
          <p:spPr bwMode="auto">
            <a:xfrm>
              <a:off x="2755901" y="6529389"/>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
              <a:extLst>
                <a:ext uri="{FF2B5EF4-FFF2-40B4-BE49-F238E27FC236}">
                  <a16:creationId xmlns:a16="http://schemas.microsoft.com/office/drawing/2014/main" id="{6B197988-9AF4-430F-A382-90A461B328E0}"/>
                </a:ext>
              </a:extLst>
            </p:cNvPr>
            <p:cNvSpPr>
              <a:spLocks/>
            </p:cNvSpPr>
            <p:nvPr userDrawn="1"/>
          </p:nvSpPr>
          <p:spPr bwMode="auto">
            <a:xfrm>
              <a:off x="2608263" y="6275389"/>
              <a:ext cx="92075" cy="220663"/>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5">
              <a:extLst>
                <a:ext uri="{FF2B5EF4-FFF2-40B4-BE49-F238E27FC236}">
                  <a16:creationId xmlns:a16="http://schemas.microsoft.com/office/drawing/2014/main" id="{9716E5EF-AD2C-4609-A402-4A974B29C043}"/>
                </a:ext>
              </a:extLst>
            </p:cNvPr>
            <p:cNvSpPr>
              <a:spLocks/>
            </p:cNvSpPr>
            <p:nvPr userDrawn="1"/>
          </p:nvSpPr>
          <p:spPr bwMode="auto">
            <a:xfrm>
              <a:off x="2660651" y="6276976"/>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6">
              <a:extLst>
                <a:ext uri="{FF2B5EF4-FFF2-40B4-BE49-F238E27FC236}">
                  <a16:creationId xmlns:a16="http://schemas.microsoft.com/office/drawing/2014/main" id="{69054F2C-9AA5-4BCA-BA23-5A3AA78CDB22}"/>
                </a:ext>
              </a:extLst>
            </p:cNvPr>
            <p:cNvSpPr>
              <a:spLocks/>
            </p:cNvSpPr>
            <p:nvPr userDrawn="1"/>
          </p:nvSpPr>
          <p:spPr bwMode="auto">
            <a:xfrm>
              <a:off x="2606676" y="6510339"/>
              <a:ext cx="95250" cy="65088"/>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7">
              <a:extLst>
                <a:ext uri="{FF2B5EF4-FFF2-40B4-BE49-F238E27FC236}">
                  <a16:creationId xmlns:a16="http://schemas.microsoft.com/office/drawing/2014/main" id="{068DF51F-66FE-4088-92FA-32CD4B68107F}"/>
                </a:ext>
              </a:extLst>
            </p:cNvPr>
            <p:cNvSpPr>
              <a:spLocks/>
            </p:cNvSpPr>
            <p:nvPr userDrawn="1"/>
          </p:nvSpPr>
          <p:spPr bwMode="auto">
            <a:xfrm>
              <a:off x="2562226" y="6542089"/>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8">
              <a:extLst>
                <a:ext uri="{FF2B5EF4-FFF2-40B4-BE49-F238E27FC236}">
                  <a16:creationId xmlns:a16="http://schemas.microsoft.com/office/drawing/2014/main" id="{D6BD6BDE-D6D4-401E-AE74-24709882EA36}"/>
                </a:ext>
              </a:extLst>
            </p:cNvPr>
            <p:cNvSpPr>
              <a:spLocks/>
            </p:cNvSpPr>
            <p:nvPr userDrawn="1"/>
          </p:nvSpPr>
          <p:spPr bwMode="auto">
            <a:xfrm>
              <a:off x="2663826" y="6542089"/>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9">
              <a:extLst>
                <a:ext uri="{FF2B5EF4-FFF2-40B4-BE49-F238E27FC236}">
                  <a16:creationId xmlns:a16="http://schemas.microsoft.com/office/drawing/2014/main" id="{DA6D1792-52FF-427E-BE67-BD4D162A145D}"/>
                </a:ext>
              </a:extLst>
            </p:cNvPr>
            <p:cNvSpPr>
              <a:spLocks noEditPoints="1"/>
            </p:cNvSpPr>
            <p:nvPr userDrawn="1"/>
          </p:nvSpPr>
          <p:spPr bwMode="auto">
            <a:xfrm>
              <a:off x="2870201" y="6337301"/>
              <a:ext cx="52388" cy="55563"/>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80">
              <a:extLst>
                <a:ext uri="{FF2B5EF4-FFF2-40B4-BE49-F238E27FC236}">
                  <a16:creationId xmlns:a16="http://schemas.microsoft.com/office/drawing/2014/main" id="{164D7CCB-A05D-4A5B-820D-EF551604AF0E}"/>
                </a:ext>
              </a:extLst>
            </p:cNvPr>
            <p:cNvSpPr>
              <a:spLocks/>
            </p:cNvSpPr>
            <p:nvPr userDrawn="1"/>
          </p:nvSpPr>
          <p:spPr bwMode="auto">
            <a:xfrm>
              <a:off x="2933701" y="6337301"/>
              <a:ext cx="30163" cy="55563"/>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81">
              <a:extLst>
                <a:ext uri="{FF2B5EF4-FFF2-40B4-BE49-F238E27FC236}">
                  <a16:creationId xmlns:a16="http://schemas.microsoft.com/office/drawing/2014/main" id="{FA5446FE-36F5-40DB-89BB-A9FF7CFDCBE6}"/>
                </a:ext>
              </a:extLst>
            </p:cNvPr>
            <p:cNvSpPr>
              <a:spLocks/>
            </p:cNvSpPr>
            <p:nvPr userDrawn="1"/>
          </p:nvSpPr>
          <p:spPr bwMode="auto">
            <a:xfrm>
              <a:off x="2976563" y="6337301"/>
              <a:ext cx="30163" cy="55563"/>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82">
              <a:extLst>
                <a:ext uri="{FF2B5EF4-FFF2-40B4-BE49-F238E27FC236}">
                  <a16:creationId xmlns:a16="http://schemas.microsoft.com/office/drawing/2014/main" id="{1F3D698C-1CD3-4745-B40A-ADD9681BEAB3}"/>
                </a:ext>
              </a:extLst>
            </p:cNvPr>
            <p:cNvSpPr>
              <a:spLocks/>
            </p:cNvSpPr>
            <p:nvPr userDrawn="1"/>
          </p:nvSpPr>
          <p:spPr bwMode="auto">
            <a:xfrm>
              <a:off x="3017838" y="6337301"/>
              <a:ext cx="34925" cy="55563"/>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83">
              <a:extLst>
                <a:ext uri="{FF2B5EF4-FFF2-40B4-BE49-F238E27FC236}">
                  <a16:creationId xmlns:a16="http://schemas.microsoft.com/office/drawing/2014/main" id="{109694D7-F981-45C7-AA4C-203EF0A302D7}"/>
                </a:ext>
              </a:extLst>
            </p:cNvPr>
            <p:cNvSpPr>
              <a:spLocks/>
            </p:cNvSpPr>
            <p:nvPr userDrawn="1"/>
          </p:nvSpPr>
          <p:spPr bwMode="auto">
            <a:xfrm>
              <a:off x="3067051" y="6337301"/>
              <a:ext cx="44450" cy="55563"/>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84">
              <a:extLst>
                <a:ext uri="{FF2B5EF4-FFF2-40B4-BE49-F238E27FC236}">
                  <a16:creationId xmlns:a16="http://schemas.microsoft.com/office/drawing/2014/main" id="{192BC334-7608-47FF-9B39-40316318E373}"/>
                </a:ext>
              </a:extLst>
            </p:cNvPr>
            <p:cNvSpPr>
              <a:spLocks/>
            </p:cNvSpPr>
            <p:nvPr userDrawn="1"/>
          </p:nvSpPr>
          <p:spPr bwMode="auto">
            <a:xfrm>
              <a:off x="3149601" y="6337301"/>
              <a:ext cx="6350"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5">
              <a:extLst>
                <a:ext uri="{FF2B5EF4-FFF2-40B4-BE49-F238E27FC236}">
                  <a16:creationId xmlns:a16="http://schemas.microsoft.com/office/drawing/2014/main" id="{3F3710C5-B3A5-4AFF-96DD-66C78EEDE19B}"/>
                </a:ext>
              </a:extLst>
            </p:cNvPr>
            <p:cNvSpPr>
              <a:spLocks/>
            </p:cNvSpPr>
            <p:nvPr userDrawn="1"/>
          </p:nvSpPr>
          <p:spPr bwMode="auto">
            <a:xfrm>
              <a:off x="3173413" y="6337301"/>
              <a:ext cx="44450" cy="55563"/>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86">
              <a:extLst>
                <a:ext uri="{FF2B5EF4-FFF2-40B4-BE49-F238E27FC236}">
                  <a16:creationId xmlns:a16="http://schemas.microsoft.com/office/drawing/2014/main" id="{B0CC883F-310E-4718-9797-6A2F5A112F4D}"/>
                </a:ext>
              </a:extLst>
            </p:cNvPr>
            <p:cNvSpPr>
              <a:spLocks/>
            </p:cNvSpPr>
            <p:nvPr userDrawn="1"/>
          </p:nvSpPr>
          <p:spPr bwMode="auto">
            <a:xfrm>
              <a:off x="3232151" y="6337301"/>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87">
              <a:extLst>
                <a:ext uri="{FF2B5EF4-FFF2-40B4-BE49-F238E27FC236}">
                  <a16:creationId xmlns:a16="http://schemas.microsoft.com/office/drawing/2014/main" id="{15ED66C3-6069-431C-83EB-F5D604D9B34E}"/>
                </a:ext>
              </a:extLst>
            </p:cNvPr>
            <p:cNvSpPr>
              <a:spLocks/>
            </p:cNvSpPr>
            <p:nvPr userDrawn="1"/>
          </p:nvSpPr>
          <p:spPr bwMode="auto">
            <a:xfrm>
              <a:off x="3273426" y="6337301"/>
              <a:ext cx="42863" cy="55563"/>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88">
              <a:extLst>
                <a:ext uri="{FF2B5EF4-FFF2-40B4-BE49-F238E27FC236}">
                  <a16:creationId xmlns:a16="http://schemas.microsoft.com/office/drawing/2014/main" id="{8BE81D6A-300A-4DD8-B099-D14AB69A6DDA}"/>
                </a:ext>
              </a:extLst>
            </p:cNvPr>
            <p:cNvSpPr>
              <a:spLocks/>
            </p:cNvSpPr>
            <p:nvPr userDrawn="1"/>
          </p:nvSpPr>
          <p:spPr bwMode="auto">
            <a:xfrm>
              <a:off x="3327401" y="6337301"/>
              <a:ext cx="4763"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89">
              <a:extLst>
                <a:ext uri="{FF2B5EF4-FFF2-40B4-BE49-F238E27FC236}">
                  <a16:creationId xmlns:a16="http://schemas.microsoft.com/office/drawing/2014/main" id="{6A4DB640-BE19-42F7-BDDA-E38B8DF92ED7}"/>
                </a:ext>
              </a:extLst>
            </p:cNvPr>
            <p:cNvSpPr>
              <a:spLocks/>
            </p:cNvSpPr>
            <p:nvPr userDrawn="1"/>
          </p:nvSpPr>
          <p:spPr bwMode="auto">
            <a:xfrm>
              <a:off x="3343276"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90">
              <a:extLst>
                <a:ext uri="{FF2B5EF4-FFF2-40B4-BE49-F238E27FC236}">
                  <a16:creationId xmlns:a16="http://schemas.microsoft.com/office/drawing/2014/main" id="{AC530ECC-26F6-4B33-BFA2-565BDA9EF999}"/>
                </a:ext>
              </a:extLst>
            </p:cNvPr>
            <p:cNvSpPr>
              <a:spLocks/>
            </p:cNvSpPr>
            <p:nvPr userDrawn="1"/>
          </p:nvSpPr>
          <p:spPr bwMode="auto">
            <a:xfrm>
              <a:off x="3397251" y="6337301"/>
              <a:ext cx="39688" cy="57150"/>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91">
              <a:extLst>
                <a:ext uri="{FF2B5EF4-FFF2-40B4-BE49-F238E27FC236}">
                  <a16:creationId xmlns:a16="http://schemas.microsoft.com/office/drawing/2014/main" id="{975F45BD-7699-4E25-9478-02BF68FC47DF}"/>
                </a:ext>
              </a:extLst>
            </p:cNvPr>
            <p:cNvSpPr>
              <a:spLocks/>
            </p:cNvSpPr>
            <p:nvPr userDrawn="1"/>
          </p:nvSpPr>
          <p:spPr bwMode="auto">
            <a:xfrm>
              <a:off x="3448051"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92">
              <a:extLst>
                <a:ext uri="{FF2B5EF4-FFF2-40B4-BE49-F238E27FC236}">
                  <a16:creationId xmlns:a16="http://schemas.microsoft.com/office/drawing/2014/main" id="{7699384F-10A2-488F-98F9-08A842B9F43F}"/>
                </a:ext>
              </a:extLst>
            </p:cNvPr>
            <p:cNvSpPr>
              <a:spLocks/>
            </p:cNvSpPr>
            <p:nvPr userDrawn="1"/>
          </p:nvSpPr>
          <p:spPr bwMode="auto">
            <a:xfrm>
              <a:off x="3500438" y="6337301"/>
              <a:ext cx="34925" cy="55563"/>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93">
              <a:extLst>
                <a:ext uri="{FF2B5EF4-FFF2-40B4-BE49-F238E27FC236}">
                  <a16:creationId xmlns:a16="http://schemas.microsoft.com/office/drawing/2014/main" id="{C8BBA9A7-BC46-48D1-9CFA-037258E987ED}"/>
                </a:ext>
              </a:extLst>
            </p:cNvPr>
            <p:cNvSpPr>
              <a:spLocks/>
            </p:cNvSpPr>
            <p:nvPr userDrawn="1"/>
          </p:nvSpPr>
          <p:spPr bwMode="auto">
            <a:xfrm>
              <a:off x="3565526" y="6351589"/>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94">
              <a:extLst>
                <a:ext uri="{FF2B5EF4-FFF2-40B4-BE49-F238E27FC236}">
                  <a16:creationId xmlns:a16="http://schemas.microsoft.com/office/drawing/2014/main" id="{30607257-2184-4C99-9E46-584BCCA7ABCC}"/>
                </a:ext>
              </a:extLst>
            </p:cNvPr>
            <p:cNvSpPr>
              <a:spLocks noEditPoints="1"/>
            </p:cNvSpPr>
            <p:nvPr userDrawn="1"/>
          </p:nvSpPr>
          <p:spPr bwMode="auto">
            <a:xfrm>
              <a:off x="3584576" y="6365876"/>
              <a:ext cx="26988" cy="26988"/>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95">
              <a:extLst>
                <a:ext uri="{FF2B5EF4-FFF2-40B4-BE49-F238E27FC236}">
                  <a16:creationId xmlns:a16="http://schemas.microsoft.com/office/drawing/2014/main" id="{2FBC6E23-C826-4210-9FFE-8E2BA96D64F1}"/>
                </a:ext>
              </a:extLst>
            </p:cNvPr>
            <p:cNvSpPr>
              <a:spLocks/>
            </p:cNvSpPr>
            <p:nvPr userDrawn="1"/>
          </p:nvSpPr>
          <p:spPr bwMode="auto">
            <a:xfrm>
              <a:off x="3619501" y="6365876"/>
              <a:ext cx="17463" cy="26988"/>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96">
              <a:extLst>
                <a:ext uri="{FF2B5EF4-FFF2-40B4-BE49-F238E27FC236}">
                  <a16:creationId xmlns:a16="http://schemas.microsoft.com/office/drawing/2014/main" id="{F763EEB0-B400-428F-9889-EDB83B5F452D}"/>
                </a:ext>
              </a:extLst>
            </p:cNvPr>
            <p:cNvSpPr>
              <a:spLocks noEditPoints="1"/>
            </p:cNvSpPr>
            <p:nvPr userDrawn="1"/>
          </p:nvSpPr>
          <p:spPr bwMode="auto">
            <a:xfrm>
              <a:off x="2868613" y="64293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97">
              <a:extLst>
                <a:ext uri="{FF2B5EF4-FFF2-40B4-BE49-F238E27FC236}">
                  <a16:creationId xmlns:a16="http://schemas.microsoft.com/office/drawing/2014/main" id="{4B4B6DED-1ABB-4A2E-9274-7AED15CED035}"/>
                </a:ext>
              </a:extLst>
            </p:cNvPr>
            <p:cNvSpPr>
              <a:spLocks noEditPoints="1"/>
            </p:cNvSpPr>
            <p:nvPr userDrawn="1"/>
          </p:nvSpPr>
          <p:spPr bwMode="auto">
            <a:xfrm>
              <a:off x="2949576" y="64293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98">
              <a:extLst>
                <a:ext uri="{FF2B5EF4-FFF2-40B4-BE49-F238E27FC236}">
                  <a16:creationId xmlns:a16="http://schemas.microsoft.com/office/drawing/2014/main" id="{3E9CA7D6-CE69-466B-BC33-C617CD98FC90}"/>
                </a:ext>
              </a:extLst>
            </p:cNvPr>
            <p:cNvSpPr>
              <a:spLocks noEditPoints="1"/>
            </p:cNvSpPr>
            <p:nvPr userDrawn="1"/>
          </p:nvSpPr>
          <p:spPr bwMode="auto">
            <a:xfrm>
              <a:off x="3014663" y="64293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99">
              <a:extLst>
                <a:ext uri="{FF2B5EF4-FFF2-40B4-BE49-F238E27FC236}">
                  <a16:creationId xmlns:a16="http://schemas.microsoft.com/office/drawing/2014/main" id="{9EB7021C-F37A-4B52-8AE2-D44706B2DEF8}"/>
                </a:ext>
              </a:extLst>
            </p:cNvPr>
            <p:cNvSpPr>
              <a:spLocks/>
            </p:cNvSpPr>
            <p:nvPr userDrawn="1"/>
          </p:nvSpPr>
          <p:spPr bwMode="auto">
            <a:xfrm>
              <a:off x="3113088"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00">
              <a:extLst>
                <a:ext uri="{FF2B5EF4-FFF2-40B4-BE49-F238E27FC236}">
                  <a16:creationId xmlns:a16="http://schemas.microsoft.com/office/drawing/2014/main" id="{869D99C4-179D-4646-A87F-E045C8EA285D}"/>
                </a:ext>
              </a:extLst>
            </p:cNvPr>
            <p:cNvSpPr>
              <a:spLocks/>
            </p:cNvSpPr>
            <p:nvPr userDrawn="1"/>
          </p:nvSpPr>
          <p:spPr bwMode="auto">
            <a:xfrm>
              <a:off x="3148013" y="64293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01">
              <a:extLst>
                <a:ext uri="{FF2B5EF4-FFF2-40B4-BE49-F238E27FC236}">
                  <a16:creationId xmlns:a16="http://schemas.microsoft.com/office/drawing/2014/main" id="{CF8ED764-1B79-4130-A0C5-41984D8B28F5}"/>
                </a:ext>
              </a:extLst>
            </p:cNvPr>
            <p:cNvSpPr>
              <a:spLocks/>
            </p:cNvSpPr>
            <p:nvPr userDrawn="1"/>
          </p:nvSpPr>
          <p:spPr bwMode="auto">
            <a:xfrm>
              <a:off x="3273426" y="6427789"/>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02">
              <a:extLst>
                <a:ext uri="{FF2B5EF4-FFF2-40B4-BE49-F238E27FC236}">
                  <a16:creationId xmlns:a16="http://schemas.microsoft.com/office/drawing/2014/main" id="{D32A2E42-8DD7-4FCA-9C6E-DB5EE0773938}"/>
                </a:ext>
              </a:extLst>
            </p:cNvPr>
            <p:cNvSpPr>
              <a:spLocks/>
            </p:cNvSpPr>
            <p:nvPr userDrawn="1"/>
          </p:nvSpPr>
          <p:spPr bwMode="auto">
            <a:xfrm>
              <a:off x="3346451" y="6427789"/>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03">
              <a:extLst>
                <a:ext uri="{FF2B5EF4-FFF2-40B4-BE49-F238E27FC236}">
                  <a16:creationId xmlns:a16="http://schemas.microsoft.com/office/drawing/2014/main" id="{5E57EB5F-1F87-4CE9-A7B6-4B53C43C8A33}"/>
                </a:ext>
              </a:extLst>
            </p:cNvPr>
            <p:cNvSpPr>
              <a:spLocks/>
            </p:cNvSpPr>
            <p:nvPr userDrawn="1"/>
          </p:nvSpPr>
          <p:spPr bwMode="auto">
            <a:xfrm>
              <a:off x="3441701"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04">
              <a:extLst>
                <a:ext uri="{FF2B5EF4-FFF2-40B4-BE49-F238E27FC236}">
                  <a16:creationId xmlns:a16="http://schemas.microsoft.com/office/drawing/2014/main" id="{D394A87D-3DC5-42F0-B94C-07811622F55B}"/>
                </a:ext>
              </a:extLst>
            </p:cNvPr>
            <p:cNvSpPr>
              <a:spLocks/>
            </p:cNvSpPr>
            <p:nvPr userDrawn="1"/>
          </p:nvSpPr>
          <p:spPr bwMode="auto">
            <a:xfrm>
              <a:off x="3476626" y="64293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05">
              <a:extLst>
                <a:ext uri="{FF2B5EF4-FFF2-40B4-BE49-F238E27FC236}">
                  <a16:creationId xmlns:a16="http://schemas.microsoft.com/office/drawing/2014/main" id="{03DF5DEC-5600-4E39-A146-9006ECDCB7E6}"/>
                </a:ext>
              </a:extLst>
            </p:cNvPr>
            <p:cNvSpPr>
              <a:spLocks/>
            </p:cNvSpPr>
            <p:nvPr userDrawn="1"/>
          </p:nvSpPr>
          <p:spPr bwMode="auto">
            <a:xfrm>
              <a:off x="3552826" y="64293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06">
              <a:extLst>
                <a:ext uri="{FF2B5EF4-FFF2-40B4-BE49-F238E27FC236}">
                  <a16:creationId xmlns:a16="http://schemas.microsoft.com/office/drawing/2014/main" id="{699673FA-74EA-41A5-85CC-645F522A4FFE}"/>
                </a:ext>
              </a:extLst>
            </p:cNvPr>
            <p:cNvSpPr>
              <a:spLocks/>
            </p:cNvSpPr>
            <p:nvPr userDrawn="1"/>
          </p:nvSpPr>
          <p:spPr bwMode="auto">
            <a:xfrm>
              <a:off x="3643313" y="6427789"/>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07">
              <a:extLst>
                <a:ext uri="{FF2B5EF4-FFF2-40B4-BE49-F238E27FC236}">
                  <a16:creationId xmlns:a16="http://schemas.microsoft.com/office/drawing/2014/main" id="{EF28BE4A-8F93-4F95-AFD2-DE611704B59E}"/>
                </a:ext>
              </a:extLst>
            </p:cNvPr>
            <p:cNvSpPr>
              <a:spLocks/>
            </p:cNvSpPr>
            <p:nvPr userDrawn="1"/>
          </p:nvSpPr>
          <p:spPr bwMode="auto">
            <a:xfrm>
              <a:off x="3738563" y="64293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6685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Slide_Placeholder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D934084-3B85-4DE9-98EC-95812DAE7935}"/>
              </a:ext>
            </a:extLst>
          </p:cNvPr>
          <p:cNvSpPr>
            <a:spLocks noGrp="1"/>
          </p:cNvSpPr>
          <p:nvPr>
            <p:ph type="pic" sz="quarter" idx="12"/>
          </p:nvPr>
        </p:nvSpPr>
        <p:spPr>
          <a:xfrm>
            <a:off x="3919538" y="631825"/>
            <a:ext cx="8272462" cy="5594350"/>
          </a:xfrm>
        </p:spPr>
        <p:txBody>
          <a:bodyPr/>
          <a:lstStyle/>
          <a:p>
            <a:r>
              <a:rPr lang="en-US"/>
              <a:t>Click icon to add picture</a:t>
            </a:r>
          </a:p>
        </p:txBody>
      </p:sp>
      <p:cxnSp>
        <p:nvCxnSpPr>
          <p:cNvPr id="5" name="Straight Connector 4">
            <a:extLst>
              <a:ext uri="{FF2B5EF4-FFF2-40B4-BE49-F238E27FC236}">
                <a16:creationId xmlns:a16="http://schemas.microsoft.com/office/drawing/2014/main" id="{9BF8A49A-0C6F-4286-B2DB-7A2EAE008B80}"/>
              </a:ext>
            </a:extLst>
          </p:cNvPr>
          <p:cNvCxnSpPr>
            <a:cxnSpLocks/>
          </p:cNvCxnSpPr>
          <p:nvPr userDrawn="1"/>
        </p:nvCxnSpPr>
        <p:spPr>
          <a:xfrm>
            <a:off x="551328" y="2121021"/>
            <a:ext cx="677344" cy="0"/>
          </a:xfrm>
          <a:prstGeom prst="line">
            <a:avLst/>
          </a:prstGeom>
          <a:noFill/>
          <a:ln w="76200" cap="flat" cmpd="sng" algn="ctr">
            <a:solidFill>
              <a:srgbClr val="5DA7E5"/>
            </a:solidFill>
            <a:prstDash val="solid"/>
            <a:miter lim="800000"/>
          </a:ln>
          <a:effectLst/>
        </p:spPr>
      </p:cxnSp>
      <p:sp>
        <p:nvSpPr>
          <p:cNvPr id="8" name="Rectangle 7">
            <a:extLst>
              <a:ext uri="{FF2B5EF4-FFF2-40B4-BE49-F238E27FC236}">
                <a16:creationId xmlns:a16="http://schemas.microsoft.com/office/drawing/2014/main" id="{833732C0-5DB8-4D05-A957-5BF4128EDF91}"/>
              </a:ext>
            </a:extLst>
          </p:cNvPr>
          <p:cNvSpPr/>
          <p:nvPr userDrawn="1"/>
        </p:nvSpPr>
        <p:spPr>
          <a:xfrm>
            <a:off x="1" y="6281533"/>
            <a:ext cx="12192000" cy="5764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8">
            <a:extLst>
              <a:ext uri="{FF2B5EF4-FFF2-40B4-BE49-F238E27FC236}">
                <a16:creationId xmlns:a16="http://schemas.microsoft.com/office/drawing/2014/main" id="{49FD69B7-994C-4F38-95EA-A7A891CF2D5E}"/>
              </a:ext>
            </a:extLst>
          </p:cNvPr>
          <p:cNvSpPr>
            <a:spLocks noGrp="1"/>
          </p:cNvSpPr>
          <p:nvPr>
            <p:ph type="body" sz="quarter" idx="10" hasCustomPrompt="1"/>
          </p:nvPr>
        </p:nvSpPr>
        <p:spPr>
          <a:xfrm>
            <a:off x="541337" y="1339987"/>
            <a:ext cx="2981231" cy="412750"/>
          </a:xfrm>
        </p:spPr>
        <p:txBody>
          <a:bodyPr lIns="0" rIns="0">
            <a:noAutofit/>
          </a:bodyPr>
          <a:lstStyle>
            <a:lvl1pPr marL="0" indent="0">
              <a:buNone/>
              <a:defRPr sz="3600" b="1"/>
            </a:lvl1pPr>
          </a:lstStyle>
          <a:p>
            <a:pPr lvl="0"/>
            <a:r>
              <a:rPr lang="en-US"/>
              <a:t>THANK YOU</a:t>
            </a:r>
          </a:p>
        </p:txBody>
      </p:sp>
      <p:sp>
        <p:nvSpPr>
          <p:cNvPr id="15" name="Text Placeholder 14">
            <a:extLst>
              <a:ext uri="{FF2B5EF4-FFF2-40B4-BE49-F238E27FC236}">
                <a16:creationId xmlns:a16="http://schemas.microsoft.com/office/drawing/2014/main" id="{A43FE109-1211-4696-AB55-81F7C1D6FB3E}"/>
              </a:ext>
            </a:extLst>
          </p:cNvPr>
          <p:cNvSpPr>
            <a:spLocks noGrp="1"/>
          </p:cNvSpPr>
          <p:nvPr>
            <p:ph type="body" sz="quarter" idx="11" hasCustomPrompt="1"/>
          </p:nvPr>
        </p:nvSpPr>
        <p:spPr>
          <a:xfrm>
            <a:off x="541338" y="2506419"/>
            <a:ext cx="2981325" cy="1427406"/>
          </a:xfrm>
        </p:spPr>
        <p:txBody>
          <a:bodyPr lIns="0" rIns="0">
            <a:normAutofit/>
          </a:bodyPr>
          <a:lstStyle>
            <a:lvl1pPr marL="0" indent="0">
              <a:buNone/>
              <a:defRPr sz="1600">
                <a:gradFill>
                  <a:gsLst>
                    <a:gs pos="0">
                      <a:srgbClr val="7C7D7F"/>
                    </a:gs>
                    <a:gs pos="100000">
                      <a:srgbClr val="7C7D7F"/>
                    </a:gs>
                  </a:gsLst>
                  <a:lin ang="5400000" scaled="1"/>
                </a:gradFill>
              </a:defRPr>
            </a:lvl1pPr>
          </a:lstStyle>
          <a:p>
            <a:pPr lvl="0"/>
            <a:r>
              <a:rPr lang="en-US"/>
              <a:t>We wish to thank the Allen Institute founder, Paul G. Allen, for his vision, encouragement, and support.</a:t>
            </a:r>
          </a:p>
        </p:txBody>
      </p:sp>
      <p:grpSp>
        <p:nvGrpSpPr>
          <p:cNvPr id="127" name="Group 126">
            <a:extLst>
              <a:ext uri="{FF2B5EF4-FFF2-40B4-BE49-F238E27FC236}">
                <a16:creationId xmlns:a16="http://schemas.microsoft.com/office/drawing/2014/main" id="{1C2E2C49-A40F-4989-9C17-5C3EAEDCD9AB}"/>
              </a:ext>
            </a:extLst>
          </p:cNvPr>
          <p:cNvGrpSpPr/>
          <p:nvPr userDrawn="1"/>
        </p:nvGrpSpPr>
        <p:grpSpPr>
          <a:xfrm>
            <a:off x="566623" y="5308428"/>
            <a:ext cx="3246438" cy="617538"/>
            <a:chOff x="544513" y="6118226"/>
            <a:chExt cx="3246438" cy="617538"/>
          </a:xfrm>
        </p:grpSpPr>
        <p:sp>
          <p:nvSpPr>
            <p:cNvPr id="128" name="Freeform 5">
              <a:extLst>
                <a:ext uri="{FF2B5EF4-FFF2-40B4-BE49-F238E27FC236}">
                  <a16:creationId xmlns:a16="http://schemas.microsoft.com/office/drawing/2014/main" id="{7049B0F9-1D84-4353-A311-A10328C17CA1}"/>
                </a:ext>
              </a:extLst>
            </p:cNvPr>
            <p:cNvSpPr>
              <a:spLocks/>
            </p:cNvSpPr>
            <p:nvPr userDrawn="1"/>
          </p:nvSpPr>
          <p:spPr bwMode="auto">
            <a:xfrm>
              <a:off x="1325563" y="6586539"/>
              <a:ext cx="12700"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6">
              <a:extLst>
                <a:ext uri="{FF2B5EF4-FFF2-40B4-BE49-F238E27FC236}">
                  <a16:creationId xmlns:a16="http://schemas.microsoft.com/office/drawing/2014/main" id="{FB9258F8-670D-4C33-A740-D86E7798CE34}"/>
                </a:ext>
              </a:extLst>
            </p:cNvPr>
            <p:cNvSpPr>
              <a:spLocks/>
            </p:cNvSpPr>
            <p:nvPr userDrawn="1"/>
          </p:nvSpPr>
          <p:spPr bwMode="auto">
            <a:xfrm>
              <a:off x="1374776" y="6586539"/>
              <a:ext cx="79375" cy="92075"/>
            </a:xfrm>
            <a:custGeom>
              <a:avLst/>
              <a:gdLst>
                <a:gd name="T0" fmla="*/ 92 w 109"/>
                <a:gd name="T1" fmla="*/ 103 h 126"/>
                <a:gd name="T2" fmla="*/ 92 w 109"/>
                <a:gd name="T3" fmla="*/ 103 h 126"/>
                <a:gd name="T4" fmla="*/ 91 w 109"/>
                <a:gd name="T5" fmla="*/ 103 h 126"/>
                <a:gd name="T6" fmla="*/ 22 w 109"/>
                <a:gd name="T7" fmla="*/ 0 h 126"/>
                <a:gd name="T8" fmla="*/ 0 w 109"/>
                <a:gd name="T9" fmla="*/ 0 h 126"/>
                <a:gd name="T10" fmla="*/ 0 w 109"/>
                <a:gd name="T11" fmla="*/ 126 h 126"/>
                <a:gd name="T12" fmla="*/ 17 w 109"/>
                <a:gd name="T13" fmla="*/ 126 h 126"/>
                <a:gd name="T14" fmla="*/ 17 w 109"/>
                <a:gd name="T15" fmla="*/ 23 h 126"/>
                <a:gd name="T16" fmla="*/ 17 w 109"/>
                <a:gd name="T17" fmla="*/ 23 h 126"/>
                <a:gd name="T18" fmla="*/ 87 w 109"/>
                <a:gd name="T19" fmla="*/ 126 h 126"/>
                <a:gd name="T20" fmla="*/ 109 w 109"/>
                <a:gd name="T21" fmla="*/ 126 h 126"/>
                <a:gd name="T22" fmla="*/ 109 w 109"/>
                <a:gd name="T23" fmla="*/ 0 h 126"/>
                <a:gd name="T24" fmla="*/ 92 w 109"/>
                <a:gd name="T25" fmla="*/ 0 h 126"/>
                <a:gd name="T26" fmla="*/ 92 w 109"/>
                <a:gd name="T27" fmla="*/ 10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26">
                  <a:moveTo>
                    <a:pt x="92" y="103"/>
                  </a:moveTo>
                  <a:lnTo>
                    <a:pt x="92" y="103"/>
                  </a:lnTo>
                  <a:lnTo>
                    <a:pt x="91" y="103"/>
                  </a:lnTo>
                  <a:lnTo>
                    <a:pt x="22" y="0"/>
                  </a:lnTo>
                  <a:lnTo>
                    <a:pt x="0" y="0"/>
                  </a:lnTo>
                  <a:lnTo>
                    <a:pt x="0" y="126"/>
                  </a:lnTo>
                  <a:lnTo>
                    <a:pt x="17" y="126"/>
                  </a:lnTo>
                  <a:lnTo>
                    <a:pt x="17" y="23"/>
                  </a:lnTo>
                  <a:lnTo>
                    <a:pt x="17" y="23"/>
                  </a:lnTo>
                  <a:lnTo>
                    <a:pt x="87" y="126"/>
                  </a:lnTo>
                  <a:lnTo>
                    <a:pt x="109" y="126"/>
                  </a:lnTo>
                  <a:lnTo>
                    <a:pt x="109" y="0"/>
                  </a:lnTo>
                  <a:lnTo>
                    <a:pt x="92" y="0"/>
                  </a:lnTo>
                  <a:lnTo>
                    <a:pt x="92" y="103"/>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
              <a:extLst>
                <a:ext uri="{FF2B5EF4-FFF2-40B4-BE49-F238E27FC236}">
                  <a16:creationId xmlns:a16="http://schemas.microsoft.com/office/drawing/2014/main" id="{553AAB1E-161E-4787-8FD9-4088314C8308}"/>
                </a:ext>
              </a:extLst>
            </p:cNvPr>
            <p:cNvSpPr>
              <a:spLocks/>
            </p:cNvSpPr>
            <p:nvPr userDrawn="1"/>
          </p:nvSpPr>
          <p:spPr bwMode="auto">
            <a:xfrm>
              <a:off x="1485901" y="6583364"/>
              <a:ext cx="60325" cy="96838"/>
            </a:xfrm>
            <a:custGeom>
              <a:avLst/>
              <a:gdLst>
                <a:gd name="T0" fmla="*/ 21 w 83"/>
                <a:gd name="T1" fmla="*/ 35 h 132"/>
                <a:gd name="T2" fmla="*/ 21 w 83"/>
                <a:gd name="T3" fmla="*/ 35 h 132"/>
                <a:gd name="T4" fmla="*/ 46 w 83"/>
                <a:gd name="T5" fmla="*/ 16 h 132"/>
                <a:gd name="T6" fmla="*/ 68 w 83"/>
                <a:gd name="T7" fmla="*/ 27 h 132"/>
                <a:gd name="T8" fmla="*/ 82 w 83"/>
                <a:gd name="T9" fmla="*/ 15 h 132"/>
                <a:gd name="T10" fmla="*/ 46 w 83"/>
                <a:gd name="T11" fmla="*/ 0 h 132"/>
                <a:gd name="T12" fmla="*/ 3 w 83"/>
                <a:gd name="T13" fmla="*/ 35 h 132"/>
                <a:gd name="T14" fmla="*/ 65 w 83"/>
                <a:gd name="T15" fmla="*/ 95 h 132"/>
                <a:gd name="T16" fmla="*/ 40 w 83"/>
                <a:gd name="T17" fmla="*/ 116 h 132"/>
                <a:gd name="T18" fmla="*/ 13 w 83"/>
                <a:gd name="T19" fmla="*/ 103 h 132"/>
                <a:gd name="T20" fmla="*/ 0 w 83"/>
                <a:gd name="T21" fmla="*/ 115 h 132"/>
                <a:gd name="T22" fmla="*/ 40 w 83"/>
                <a:gd name="T23" fmla="*/ 132 h 132"/>
                <a:gd name="T24" fmla="*/ 83 w 83"/>
                <a:gd name="T25" fmla="*/ 93 h 132"/>
                <a:gd name="T26" fmla="*/ 21 w 83"/>
                <a:gd name="T27" fmla="*/ 3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132">
                  <a:moveTo>
                    <a:pt x="21" y="35"/>
                  </a:moveTo>
                  <a:lnTo>
                    <a:pt x="21" y="35"/>
                  </a:lnTo>
                  <a:cubicBezTo>
                    <a:pt x="21" y="27"/>
                    <a:pt x="27" y="16"/>
                    <a:pt x="46" y="16"/>
                  </a:cubicBezTo>
                  <a:cubicBezTo>
                    <a:pt x="55" y="16"/>
                    <a:pt x="64" y="21"/>
                    <a:pt x="68" y="27"/>
                  </a:cubicBezTo>
                  <a:lnTo>
                    <a:pt x="82" y="15"/>
                  </a:lnTo>
                  <a:cubicBezTo>
                    <a:pt x="72" y="3"/>
                    <a:pt x="59" y="0"/>
                    <a:pt x="46" y="0"/>
                  </a:cubicBezTo>
                  <a:cubicBezTo>
                    <a:pt x="16" y="0"/>
                    <a:pt x="3" y="21"/>
                    <a:pt x="3" y="35"/>
                  </a:cubicBezTo>
                  <a:cubicBezTo>
                    <a:pt x="3" y="84"/>
                    <a:pt x="65" y="66"/>
                    <a:pt x="65" y="95"/>
                  </a:cubicBezTo>
                  <a:cubicBezTo>
                    <a:pt x="65" y="109"/>
                    <a:pt x="51" y="116"/>
                    <a:pt x="40" y="116"/>
                  </a:cubicBezTo>
                  <a:cubicBezTo>
                    <a:pt x="30" y="116"/>
                    <a:pt x="20" y="112"/>
                    <a:pt x="13" y="103"/>
                  </a:cubicBezTo>
                  <a:lnTo>
                    <a:pt x="0" y="115"/>
                  </a:lnTo>
                  <a:cubicBezTo>
                    <a:pt x="8" y="126"/>
                    <a:pt x="23" y="132"/>
                    <a:pt x="40" y="132"/>
                  </a:cubicBezTo>
                  <a:cubicBezTo>
                    <a:pt x="64" y="132"/>
                    <a:pt x="83" y="117"/>
                    <a:pt x="83" y="93"/>
                  </a:cubicBezTo>
                  <a:cubicBezTo>
                    <a:pt x="83" y="48"/>
                    <a:pt x="21" y="67"/>
                    <a:pt x="21" y="35"/>
                  </a:cubicBez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8">
              <a:extLst>
                <a:ext uri="{FF2B5EF4-FFF2-40B4-BE49-F238E27FC236}">
                  <a16:creationId xmlns:a16="http://schemas.microsoft.com/office/drawing/2014/main" id="{01263E3E-48BA-49BE-BCDB-CC863B94851D}"/>
                </a:ext>
              </a:extLst>
            </p:cNvPr>
            <p:cNvSpPr>
              <a:spLocks/>
            </p:cNvSpPr>
            <p:nvPr userDrawn="1"/>
          </p:nvSpPr>
          <p:spPr bwMode="auto">
            <a:xfrm>
              <a:off x="1570038" y="6586539"/>
              <a:ext cx="71438"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9">
              <a:extLst>
                <a:ext uri="{FF2B5EF4-FFF2-40B4-BE49-F238E27FC236}">
                  <a16:creationId xmlns:a16="http://schemas.microsoft.com/office/drawing/2014/main" id="{969CC429-C2EE-4FEF-96E7-88A24ED3E1DF}"/>
                </a:ext>
              </a:extLst>
            </p:cNvPr>
            <p:cNvSpPr>
              <a:spLocks/>
            </p:cNvSpPr>
            <p:nvPr userDrawn="1"/>
          </p:nvSpPr>
          <p:spPr bwMode="auto">
            <a:xfrm>
              <a:off x="1670051" y="6586539"/>
              <a:ext cx="11113" cy="92075"/>
            </a:xfrm>
            <a:custGeom>
              <a:avLst/>
              <a:gdLst>
                <a:gd name="T0" fmla="*/ 0 w 17"/>
                <a:gd name="T1" fmla="*/ 0 h 126"/>
                <a:gd name="T2" fmla="*/ 0 w 17"/>
                <a:gd name="T3" fmla="*/ 0 h 126"/>
                <a:gd name="T4" fmla="*/ 17 w 17"/>
                <a:gd name="T5" fmla="*/ 0 h 126"/>
                <a:gd name="T6" fmla="*/ 17 w 17"/>
                <a:gd name="T7" fmla="*/ 126 h 126"/>
                <a:gd name="T8" fmla="*/ 0 w 17"/>
                <a:gd name="T9" fmla="*/ 126 h 126"/>
                <a:gd name="T10" fmla="*/ 0 w 17"/>
                <a:gd name="T11" fmla="*/ 0 h 126"/>
              </a:gdLst>
              <a:ahLst/>
              <a:cxnLst>
                <a:cxn ang="0">
                  <a:pos x="T0" y="T1"/>
                </a:cxn>
                <a:cxn ang="0">
                  <a:pos x="T2" y="T3"/>
                </a:cxn>
                <a:cxn ang="0">
                  <a:pos x="T4" y="T5"/>
                </a:cxn>
                <a:cxn ang="0">
                  <a:pos x="T6" y="T7"/>
                </a:cxn>
                <a:cxn ang="0">
                  <a:pos x="T8" y="T9"/>
                </a:cxn>
                <a:cxn ang="0">
                  <a:pos x="T10" y="T11"/>
                </a:cxn>
              </a:cxnLst>
              <a:rect l="0" t="0" r="r" b="b"/>
              <a:pathLst>
                <a:path w="17" h="126">
                  <a:moveTo>
                    <a:pt x="0" y="0"/>
                  </a:moveTo>
                  <a:lnTo>
                    <a:pt x="0" y="0"/>
                  </a:lnTo>
                  <a:lnTo>
                    <a:pt x="17" y="0"/>
                  </a:lnTo>
                  <a:lnTo>
                    <a:pt x="17" y="126"/>
                  </a:lnTo>
                  <a:lnTo>
                    <a:pt x="0" y="126"/>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10">
              <a:extLst>
                <a:ext uri="{FF2B5EF4-FFF2-40B4-BE49-F238E27FC236}">
                  <a16:creationId xmlns:a16="http://schemas.microsoft.com/office/drawing/2014/main" id="{FF433583-CCA4-44CE-A527-8FB83CF8D9F9}"/>
                </a:ext>
              </a:extLst>
            </p:cNvPr>
            <p:cNvSpPr>
              <a:spLocks/>
            </p:cNvSpPr>
            <p:nvPr userDrawn="1"/>
          </p:nvSpPr>
          <p:spPr bwMode="auto">
            <a:xfrm>
              <a:off x="1709738" y="6586539"/>
              <a:ext cx="71438" cy="92075"/>
            </a:xfrm>
            <a:custGeom>
              <a:avLst/>
              <a:gdLst>
                <a:gd name="T0" fmla="*/ 0 w 98"/>
                <a:gd name="T1" fmla="*/ 16 h 126"/>
                <a:gd name="T2" fmla="*/ 0 w 98"/>
                <a:gd name="T3" fmla="*/ 16 h 126"/>
                <a:gd name="T4" fmla="*/ 40 w 98"/>
                <a:gd name="T5" fmla="*/ 16 h 126"/>
                <a:gd name="T6" fmla="*/ 40 w 98"/>
                <a:gd name="T7" fmla="*/ 126 h 126"/>
                <a:gd name="T8" fmla="*/ 57 w 98"/>
                <a:gd name="T9" fmla="*/ 126 h 126"/>
                <a:gd name="T10" fmla="*/ 57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0" y="16"/>
                  </a:lnTo>
                  <a:lnTo>
                    <a:pt x="40" y="126"/>
                  </a:lnTo>
                  <a:lnTo>
                    <a:pt x="57" y="126"/>
                  </a:lnTo>
                  <a:lnTo>
                    <a:pt x="57"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11">
              <a:extLst>
                <a:ext uri="{FF2B5EF4-FFF2-40B4-BE49-F238E27FC236}">
                  <a16:creationId xmlns:a16="http://schemas.microsoft.com/office/drawing/2014/main" id="{D6569622-5473-4FF3-BC12-A3640E7F7672}"/>
                </a:ext>
              </a:extLst>
            </p:cNvPr>
            <p:cNvSpPr>
              <a:spLocks/>
            </p:cNvSpPr>
            <p:nvPr userDrawn="1"/>
          </p:nvSpPr>
          <p:spPr bwMode="auto">
            <a:xfrm>
              <a:off x="1806576" y="6586539"/>
              <a:ext cx="71438" cy="93663"/>
            </a:xfrm>
            <a:custGeom>
              <a:avLst/>
              <a:gdLst>
                <a:gd name="T0" fmla="*/ 80 w 97"/>
                <a:gd name="T1" fmla="*/ 77 h 129"/>
                <a:gd name="T2" fmla="*/ 80 w 97"/>
                <a:gd name="T3" fmla="*/ 77 h 129"/>
                <a:gd name="T4" fmla="*/ 49 w 97"/>
                <a:gd name="T5" fmla="*/ 113 h 129"/>
                <a:gd name="T6" fmla="*/ 17 w 97"/>
                <a:gd name="T7" fmla="*/ 77 h 129"/>
                <a:gd name="T8" fmla="*/ 17 w 97"/>
                <a:gd name="T9" fmla="*/ 0 h 129"/>
                <a:gd name="T10" fmla="*/ 0 w 97"/>
                <a:gd name="T11" fmla="*/ 0 h 129"/>
                <a:gd name="T12" fmla="*/ 0 w 97"/>
                <a:gd name="T13" fmla="*/ 80 h 129"/>
                <a:gd name="T14" fmla="*/ 49 w 97"/>
                <a:gd name="T15" fmla="*/ 129 h 129"/>
                <a:gd name="T16" fmla="*/ 97 w 97"/>
                <a:gd name="T17" fmla="*/ 80 h 129"/>
                <a:gd name="T18" fmla="*/ 97 w 97"/>
                <a:gd name="T19" fmla="*/ 0 h 129"/>
                <a:gd name="T20" fmla="*/ 80 w 97"/>
                <a:gd name="T21" fmla="*/ 0 h 129"/>
                <a:gd name="T22" fmla="*/ 80 w 97"/>
                <a:gd name="T23" fmla="*/ 7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129">
                  <a:moveTo>
                    <a:pt x="80" y="77"/>
                  </a:moveTo>
                  <a:lnTo>
                    <a:pt x="80" y="77"/>
                  </a:lnTo>
                  <a:cubicBezTo>
                    <a:pt x="80" y="93"/>
                    <a:pt x="72" y="113"/>
                    <a:pt x="49" y="113"/>
                  </a:cubicBezTo>
                  <a:cubicBezTo>
                    <a:pt x="25" y="113"/>
                    <a:pt x="17" y="93"/>
                    <a:pt x="17" y="77"/>
                  </a:cubicBezTo>
                  <a:lnTo>
                    <a:pt x="17" y="0"/>
                  </a:lnTo>
                  <a:lnTo>
                    <a:pt x="0" y="0"/>
                  </a:lnTo>
                  <a:lnTo>
                    <a:pt x="0" y="80"/>
                  </a:lnTo>
                  <a:cubicBezTo>
                    <a:pt x="0" y="109"/>
                    <a:pt x="21" y="129"/>
                    <a:pt x="49" y="129"/>
                  </a:cubicBezTo>
                  <a:cubicBezTo>
                    <a:pt x="76" y="129"/>
                    <a:pt x="97" y="109"/>
                    <a:pt x="97" y="80"/>
                  </a:cubicBezTo>
                  <a:lnTo>
                    <a:pt x="97" y="0"/>
                  </a:lnTo>
                  <a:lnTo>
                    <a:pt x="80" y="0"/>
                  </a:lnTo>
                  <a:lnTo>
                    <a:pt x="80" y="7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12">
              <a:extLst>
                <a:ext uri="{FF2B5EF4-FFF2-40B4-BE49-F238E27FC236}">
                  <a16:creationId xmlns:a16="http://schemas.microsoft.com/office/drawing/2014/main" id="{7EE086E3-2CE9-4F23-AABA-F4AAD103ACC4}"/>
                </a:ext>
              </a:extLst>
            </p:cNvPr>
            <p:cNvSpPr>
              <a:spLocks/>
            </p:cNvSpPr>
            <p:nvPr userDrawn="1"/>
          </p:nvSpPr>
          <p:spPr bwMode="auto">
            <a:xfrm>
              <a:off x="1905001" y="6586539"/>
              <a:ext cx="69850" cy="92075"/>
            </a:xfrm>
            <a:custGeom>
              <a:avLst/>
              <a:gdLst>
                <a:gd name="T0" fmla="*/ 0 w 98"/>
                <a:gd name="T1" fmla="*/ 16 h 126"/>
                <a:gd name="T2" fmla="*/ 0 w 98"/>
                <a:gd name="T3" fmla="*/ 16 h 126"/>
                <a:gd name="T4" fmla="*/ 41 w 98"/>
                <a:gd name="T5" fmla="*/ 16 h 126"/>
                <a:gd name="T6" fmla="*/ 41 w 98"/>
                <a:gd name="T7" fmla="*/ 126 h 126"/>
                <a:gd name="T8" fmla="*/ 58 w 98"/>
                <a:gd name="T9" fmla="*/ 126 h 126"/>
                <a:gd name="T10" fmla="*/ 58 w 98"/>
                <a:gd name="T11" fmla="*/ 16 h 126"/>
                <a:gd name="T12" fmla="*/ 98 w 98"/>
                <a:gd name="T13" fmla="*/ 16 h 126"/>
                <a:gd name="T14" fmla="*/ 98 w 98"/>
                <a:gd name="T15" fmla="*/ 0 h 126"/>
                <a:gd name="T16" fmla="*/ 0 w 98"/>
                <a:gd name="T17" fmla="*/ 0 h 126"/>
                <a:gd name="T18" fmla="*/ 0 w 98"/>
                <a:gd name="T19"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6">
                  <a:moveTo>
                    <a:pt x="0" y="16"/>
                  </a:moveTo>
                  <a:lnTo>
                    <a:pt x="0" y="16"/>
                  </a:lnTo>
                  <a:lnTo>
                    <a:pt x="41" y="16"/>
                  </a:lnTo>
                  <a:lnTo>
                    <a:pt x="41" y="126"/>
                  </a:lnTo>
                  <a:lnTo>
                    <a:pt x="58" y="126"/>
                  </a:lnTo>
                  <a:lnTo>
                    <a:pt x="58" y="16"/>
                  </a:lnTo>
                  <a:lnTo>
                    <a:pt x="98" y="16"/>
                  </a:lnTo>
                  <a:lnTo>
                    <a:pt x="98" y="0"/>
                  </a:lnTo>
                  <a:lnTo>
                    <a:pt x="0" y="0"/>
                  </a:lnTo>
                  <a:lnTo>
                    <a:pt x="0" y="16"/>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13">
              <a:extLst>
                <a:ext uri="{FF2B5EF4-FFF2-40B4-BE49-F238E27FC236}">
                  <a16:creationId xmlns:a16="http://schemas.microsoft.com/office/drawing/2014/main" id="{8BE86BC0-8932-4995-AFD0-4147C94754EE}"/>
                </a:ext>
              </a:extLst>
            </p:cNvPr>
            <p:cNvSpPr>
              <a:spLocks/>
            </p:cNvSpPr>
            <p:nvPr userDrawn="1"/>
          </p:nvSpPr>
          <p:spPr bwMode="auto">
            <a:xfrm>
              <a:off x="2003426" y="6586539"/>
              <a:ext cx="61913" cy="92075"/>
            </a:xfrm>
            <a:custGeom>
              <a:avLst/>
              <a:gdLst>
                <a:gd name="T0" fmla="*/ 17 w 84"/>
                <a:gd name="T1" fmla="*/ 70 h 126"/>
                <a:gd name="T2" fmla="*/ 17 w 84"/>
                <a:gd name="T3" fmla="*/ 70 h 126"/>
                <a:gd name="T4" fmla="*/ 76 w 84"/>
                <a:gd name="T5" fmla="*/ 70 h 126"/>
                <a:gd name="T6" fmla="*/ 76 w 84"/>
                <a:gd name="T7" fmla="*/ 54 h 126"/>
                <a:gd name="T8" fmla="*/ 17 w 84"/>
                <a:gd name="T9" fmla="*/ 54 h 126"/>
                <a:gd name="T10" fmla="*/ 17 w 84"/>
                <a:gd name="T11" fmla="*/ 16 h 126"/>
                <a:gd name="T12" fmla="*/ 81 w 84"/>
                <a:gd name="T13" fmla="*/ 16 h 126"/>
                <a:gd name="T14" fmla="*/ 81 w 84"/>
                <a:gd name="T15" fmla="*/ 0 h 126"/>
                <a:gd name="T16" fmla="*/ 0 w 84"/>
                <a:gd name="T17" fmla="*/ 0 h 126"/>
                <a:gd name="T18" fmla="*/ 0 w 84"/>
                <a:gd name="T19" fmla="*/ 126 h 126"/>
                <a:gd name="T20" fmla="*/ 84 w 84"/>
                <a:gd name="T21" fmla="*/ 126 h 126"/>
                <a:gd name="T22" fmla="*/ 84 w 84"/>
                <a:gd name="T23" fmla="*/ 110 h 126"/>
                <a:gd name="T24" fmla="*/ 17 w 84"/>
                <a:gd name="T25" fmla="*/ 110 h 126"/>
                <a:gd name="T26" fmla="*/ 17 w 84"/>
                <a:gd name="T2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126">
                  <a:moveTo>
                    <a:pt x="17" y="70"/>
                  </a:moveTo>
                  <a:lnTo>
                    <a:pt x="17" y="70"/>
                  </a:lnTo>
                  <a:lnTo>
                    <a:pt x="76" y="70"/>
                  </a:lnTo>
                  <a:lnTo>
                    <a:pt x="76" y="54"/>
                  </a:lnTo>
                  <a:lnTo>
                    <a:pt x="17" y="54"/>
                  </a:lnTo>
                  <a:lnTo>
                    <a:pt x="17" y="16"/>
                  </a:lnTo>
                  <a:lnTo>
                    <a:pt x="81" y="16"/>
                  </a:lnTo>
                  <a:lnTo>
                    <a:pt x="81" y="0"/>
                  </a:lnTo>
                  <a:lnTo>
                    <a:pt x="0" y="0"/>
                  </a:lnTo>
                  <a:lnTo>
                    <a:pt x="0" y="126"/>
                  </a:lnTo>
                  <a:lnTo>
                    <a:pt x="84" y="126"/>
                  </a:lnTo>
                  <a:lnTo>
                    <a:pt x="84" y="110"/>
                  </a:lnTo>
                  <a:lnTo>
                    <a:pt x="17" y="110"/>
                  </a:lnTo>
                  <a:lnTo>
                    <a:pt x="17" y="7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14">
              <a:extLst>
                <a:ext uri="{FF2B5EF4-FFF2-40B4-BE49-F238E27FC236}">
                  <a16:creationId xmlns:a16="http://schemas.microsoft.com/office/drawing/2014/main" id="{BCCF7CFC-F7C7-4DE4-A235-8CA34065DAE6}"/>
                </a:ext>
              </a:extLst>
            </p:cNvPr>
            <p:cNvSpPr>
              <a:spLocks noEditPoints="1"/>
            </p:cNvSpPr>
            <p:nvPr userDrawn="1"/>
          </p:nvSpPr>
          <p:spPr bwMode="auto">
            <a:xfrm>
              <a:off x="1058863" y="6300789"/>
              <a:ext cx="225425" cy="222250"/>
            </a:xfrm>
            <a:custGeom>
              <a:avLst/>
              <a:gdLst>
                <a:gd name="T0" fmla="*/ 107 w 311"/>
                <a:gd name="T1" fmla="*/ 189 h 305"/>
                <a:gd name="T2" fmla="*/ 107 w 311"/>
                <a:gd name="T3" fmla="*/ 189 h 305"/>
                <a:gd name="T4" fmla="*/ 155 w 311"/>
                <a:gd name="T5" fmla="*/ 65 h 305"/>
                <a:gd name="T6" fmla="*/ 201 w 311"/>
                <a:gd name="T7" fmla="*/ 189 h 305"/>
                <a:gd name="T8" fmla="*/ 107 w 311"/>
                <a:gd name="T9" fmla="*/ 189 h 305"/>
                <a:gd name="T10" fmla="*/ 107 w 311"/>
                <a:gd name="T11" fmla="*/ 189 h 305"/>
                <a:gd name="T12" fmla="*/ 133 w 311"/>
                <a:gd name="T13" fmla="*/ 0 h 305"/>
                <a:gd name="T14" fmla="*/ 133 w 311"/>
                <a:gd name="T15" fmla="*/ 0 h 305"/>
                <a:gd name="T16" fmla="*/ 0 w 311"/>
                <a:gd name="T17" fmla="*/ 305 h 305"/>
                <a:gd name="T18" fmla="*/ 61 w 311"/>
                <a:gd name="T19" fmla="*/ 305 h 305"/>
                <a:gd name="T20" fmla="*/ 88 w 311"/>
                <a:gd name="T21" fmla="*/ 235 h 305"/>
                <a:gd name="T22" fmla="*/ 220 w 311"/>
                <a:gd name="T23" fmla="*/ 235 h 305"/>
                <a:gd name="T24" fmla="*/ 249 w 311"/>
                <a:gd name="T25" fmla="*/ 305 h 305"/>
                <a:gd name="T26" fmla="*/ 311 w 311"/>
                <a:gd name="T27" fmla="*/ 305 h 305"/>
                <a:gd name="T28" fmla="*/ 180 w 311"/>
                <a:gd name="T29" fmla="*/ 0 h 305"/>
                <a:gd name="T30" fmla="*/ 133 w 311"/>
                <a:gd name="T31"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305">
                  <a:moveTo>
                    <a:pt x="107" y="189"/>
                  </a:moveTo>
                  <a:lnTo>
                    <a:pt x="107" y="189"/>
                  </a:lnTo>
                  <a:lnTo>
                    <a:pt x="155" y="65"/>
                  </a:lnTo>
                  <a:lnTo>
                    <a:pt x="201" y="189"/>
                  </a:lnTo>
                  <a:lnTo>
                    <a:pt x="107" y="189"/>
                  </a:lnTo>
                  <a:lnTo>
                    <a:pt x="107" y="189"/>
                  </a:lnTo>
                  <a:close/>
                  <a:moveTo>
                    <a:pt x="133" y="0"/>
                  </a:moveTo>
                  <a:lnTo>
                    <a:pt x="133" y="0"/>
                  </a:lnTo>
                  <a:lnTo>
                    <a:pt x="0" y="305"/>
                  </a:lnTo>
                  <a:lnTo>
                    <a:pt x="61" y="305"/>
                  </a:lnTo>
                  <a:lnTo>
                    <a:pt x="88" y="235"/>
                  </a:lnTo>
                  <a:lnTo>
                    <a:pt x="220" y="235"/>
                  </a:lnTo>
                  <a:lnTo>
                    <a:pt x="249" y="305"/>
                  </a:lnTo>
                  <a:lnTo>
                    <a:pt x="311" y="305"/>
                  </a:lnTo>
                  <a:lnTo>
                    <a:pt x="180" y="0"/>
                  </a:lnTo>
                  <a:lnTo>
                    <a:pt x="133"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15">
              <a:extLst>
                <a:ext uri="{FF2B5EF4-FFF2-40B4-BE49-F238E27FC236}">
                  <a16:creationId xmlns:a16="http://schemas.microsoft.com/office/drawing/2014/main" id="{F55020E6-F8D6-4489-8C48-7976FC48B831}"/>
                </a:ext>
              </a:extLst>
            </p:cNvPr>
            <p:cNvSpPr>
              <a:spLocks/>
            </p:cNvSpPr>
            <p:nvPr userDrawn="1"/>
          </p:nvSpPr>
          <p:spPr bwMode="auto">
            <a:xfrm>
              <a:off x="1322388" y="6300789"/>
              <a:ext cx="133350" cy="222250"/>
            </a:xfrm>
            <a:custGeom>
              <a:avLst/>
              <a:gdLst>
                <a:gd name="T0" fmla="*/ 55 w 184"/>
                <a:gd name="T1" fmla="*/ 0 h 305"/>
                <a:gd name="T2" fmla="*/ 55 w 184"/>
                <a:gd name="T3" fmla="*/ 0 h 305"/>
                <a:gd name="T4" fmla="*/ 0 w 184"/>
                <a:gd name="T5" fmla="*/ 0 h 305"/>
                <a:gd name="T6" fmla="*/ 0 w 184"/>
                <a:gd name="T7" fmla="*/ 305 h 305"/>
                <a:gd name="T8" fmla="*/ 184 w 184"/>
                <a:gd name="T9" fmla="*/ 305 h 305"/>
                <a:gd name="T10" fmla="*/ 184 w 184"/>
                <a:gd name="T11" fmla="*/ 257 h 305"/>
                <a:gd name="T12" fmla="*/ 55 w 184"/>
                <a:gd name="T13" fmla="*/ 257 h 305"/>
                <a:gd name="T14" fmla="*/ 55 w 184"/>
                <a:gd name="T15" fmla="*/ 0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55" y="0"/>
                  </a:moveTo>
                  <a:lnTo>
                    <a:pt x="55" y="0"/>
                  </a:lnTo>
                  <a:lnTo>
                    <a:pt x="0" y="0"/>
                  </a:lnTo>
                  <a:lnTo>
                    <a:pt x="0" y="305"/>
                  </a:lnTo>
                  <a:lnTo>
                    <a:pt x="184" y="305"/>
                  </a:lnTo>
                  <a:lnTo>
                    <a:pt x="184" y="257"/>
                  </a:lnTo>
                  <a:lnTo>
                    <a:pt x="55" y="257"/>
                  </a:lnTo>
                  <a:lnTo>
                    <a:pt x="5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37A299FB-93F8-4262-B5CA-4EC8F0288CB6}"/>
                </a:ext>
              </a:extLst>
            </p:cNvPr>
            <p:cNvSpPr>
              <a:spLocks/>
            </p:cNvSpPr>
            <p:nvPr userDrawn="1"/>
          </p:nvSpPr>
          <p:spPr bwMode="auto">
            <a:xfrm>
              <a:off x="1497013" y="6300789"/>
              <a:ext cx="134938" cy="222250"/>
            </a:xfrm>
            <a:custGeom>
              <a:avLst/>
              <a:gdLst>
                <a:gd name="T0" fmla="*/ 184 w 184"/>
                <a:gd name="T1" fmla="*/ 257 h 305"/>
                <a:gd name="T2" fmla="*/ 184 w 184"/>
                <a:gd name="T3" fmla="*/ 257 h 305"/>
                <a:gd name="T4" fmla="*/ 55 w 184"/>
                <a:gd name="T5" fmla="*/ 257 h 305"/>
                <a:gd name="T6" fmla="*/ 55 w 184"/>
                <a:gd name="T7" fmla="*/ 0 h 305"/>
                <a:gd name="T8" fmla="*/ 0 w 184"/>
                <a:gd name="T9" fmla="*/ 0 h 305"/>
                <a:gd name="T10" fmla="*/ 0 w 184"/>
                <a:gd name="T11" fmla="*/ 305 h 305"/>
                <a:gd name="T12" fmla="*/ 184 w 184"/>
                <a:gd name="T13" fmla="*/ 305 h 305"/>
                <a:gd name="T14" fmla="*/ 184 w 184"/>
                <a:gd name="T15" fmla="*/ 257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305">
                  <a:moveTo>
                    <a:pt x="184" y="257"/>
                  </a:moveTo>
                  <a:lnTo>
                    <a:pt x="184" y="257"/>
                  </a:lnTo>
                  <a:lnTo>
                    <a:pt x="55" y="257"/>
                  </a:lnTo>
                  <a:lnTo>
                    <a:pt x="55" y="0"/>
                  </a:lnTo>
                  <a:lnTo>
                    <a:pt x="0" y="0"/>
                  </a:lnTo>
                  <a:lnTo>
                    <a:pt x="0" y="305"/>
                  </a:lnTo>
                  <a:lnTo>
                    <a:pt x="184" y="305"/>
                  </a:lnTo>
                  <a:lnTo>
                    <a:pt x="184"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7">
              <a:extLst>
                <a:ext uri="{FF2B5EF4-FFF2-40B4-BE49-F238E27FC236}">
                  <a16:creationId xmlns:a16="http://schemas.microsoft.com/office/drawing/2014/main" id="{7447028A-2BDC-4572-934A-926B84437A38}"/>
                </a:ext>
              </a:extLst>
            </p:cNvPr>
            <p:cNvSpPr>
              <a:spLocks/>
            </p:cNvSpPr>
            <p:nvPr userDrawn="1"/>
          </p:nvSpPr>
          <p:spPr bwMode="auto">
            <a:xfrm>
              <a:off x="1673226" y="6300789"/>
              <a:ext cx="150813" cy="222250"/>
            </a:xfrm>
            <a:custGeom>
              <a:avLst/>
              <a:gdLst>
                <a:gd name="T0" fmla="*/ 210 w 210"/>
                <a:gd name="T1" fmla="*/ 257 h 305"/>
                <a:gd name="T2" fmla="*/ 210 w 210"/>
                <a:gd name="T3" fmla="*/ 257 h 305"/>
                <a:gd name="T4" fmla="*/ 55 w 210"/>
                <a:gd name="T5" fmla="*/ 257 h 305"/>
                <a:gd name="T6" fmla="*/ 55 w 210"/>
                <a:gd name="T7" fmla="*/ 171 h 305"/>
                <a:gd name="T8" fmla="*/ 194 w 210"/>
                <a:gd name="T9" fmla="*/ 171 h 305"/>
                <a:gd name="T10" fmla="*/ 194 w 210"/>
                <a:gd name="T11" fmla="*/ 125 h 305"/>
                <a:gd name="T12" fmla="*/ 55 w 210"/>
                <a:gd name="T13" fmla="*/ 125 h 305"/>
                <a:gd name="T14" fmla="*/ 55 w 210"/>
                <a:gd name="T15" fmla="*/ 48 h 305"/>
                <a:gd name="T16" fmla="*/ 202 w 210"/>
                <a:gd name="T17" fmla="*/ 48 h 305"/>
                <a:gd name="T18" fmla="*/ 202 w 210"/>
                <a:gd name="T19" fmla="*/ 0 h 305"/>
                <a:gd name="T20" fmla="*/ 0 w 210"/>
                <a:gd name="T21" fmla="*/ 0 h 305"/>
                <a:gd name="T22" fmla="*/ 0 w 210"/>
                <a:gd name="T23" fmla="*/ 305 h 305"/>
                <a:gd name="T24" fmla="*/ 210 w 210"/>
                <a:gd name="T25" fmla="*/ 305 h 305"/>
                <a:gd name="T26" fmla="*/ 210 w 210"/>
                <a:gd name="T27" fmla="*/ 25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0" h="305">
                  <a:moveTo>
                    <a:pt x="210" y="257"/>
                  </a:moveTo>
                  <a:lnTo>
                    <a:pt x="210" y="257"/>
                  </a:lnTo>
                  <a:lnTo>
                    <a:pt x="55" y="257"/>
                  </a:lnTo>
                  <a:lnTo>
                    <a:pt x="55" y="171"/>
                  </a:lnTo>
                  <a:lnTo>
                    <a:pt x="194" y="171"/>
                  </a:lnTo>
                  <a:lnTo>
                    <a:pt x="194" y="125"/>
                  </a:lnTo>
                  <a:lnTo>
                    <a:pt x="55" y="125"/>
                  </a:lnTo>
                  <a:lnTo>
                    <a:pt x="55" y="48"/>
                  </a:lnTo>
                  <a:lnTo>
                    <a:pt x="202" y="48"/>
                  </a:lnTo>
                  <a:lnTo>
                    <a:pt x="202" y="0"/>
                  </a:lnTo>
                  <a:lnTo>
                    <a:pt x="0" y="0"/>
                  </a:lnTo>
                  <a:lnTo>
                    <a:pt x="0" y="305"/>
                  </a:lnTo>
                  <a:lnTo>
                    <a:pt x="210" y="305"/>
                  </a:lnTo>
                  <a:lnTo>
                    <a:pt x="210" y="257"/>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8">
              <a:extLst>
                <a:ext uri="{FF2B5EF4-FFF2-40B4-BE49-F238E27FC236}">
                  <a16:creationId xmlns:a16="http://schemas.microsoft.com/office/drawing/2014/main" id="{4E7308C6-172F-48D3-AAA8-72D110BC95B6}"/>
                </a:ext>
              </a:extLst>
            </p:cNvPr>
            <p:cNvSpPr>
              <a:spLocks/>
            </p:cNvSpPr>
            <p:nvPr userDrawn="1"/>
          </p:nvSpPr>
          <p:spPr bwMode="auto">
            <a:xfrm>
              <a:off x="1870076" y="6300789"/>
              <a:ext cx="195263" cy="222250"/>
            </a:xfrm>
            <a:custGeom>
              <a:avLst/>
              <a:gdLst>
                <a:gd name="T0" fmla="*/ 215 w 269"/>
                <a:gd name="T1" fmla="*/ 0 h 305"/>
                <a:gd name="T2" fmla="*/ 215 w 269"/>
                <a:gd name="T3" fmla="*/ 0 h 305"/>
                <a:gd name="T4" fmla="*/ 215 w 269"/>
                <a:gd name="T5" fmla="*/ 228 h 305"/>
                <a:gd name="T6" fmla="*/ 214 w 269"/>
                <a:gd name="T7" fmla="*/ 228 h 305"/>
                <a:gd name="T8" fmla="*/ 72 w 269"/>
                <a:gd name="T9" fmla="*/ 0 h 305"/>
                <a:gd name="T10" fmla="*/ 0 w 269"/>
                <a:gd name="T11" fmla="*/ 0 h 305"/>
                <a:gd name="T12" fmla="*/ 0 w 269"/>
                <a:gd name="T13" fmla="*/ 305 h 305"/>
                <a:gd name="T14" fmla="*/ 54 w 269"/>
                <a:gd name="T15" fmla="*/ 305 h 305"/>
                <a:gd name="T16" fmla="*/ 54 w 269"/>
                <a:gd name="T17" fmla="*/ 70 h 305"/>
                <a:gd name="T18" fmla="*/ 55 w 269"/>
                <a:gd name="T19" fmla="*/ 70 h 305"/>
                <a:gd name="T20" fmla="*/ 200 w 269"/>
                <a:gd name="T21" fmla="*/ 305 h 305"/>
                <a:gd name="T22" fmla="*/ 269 w 269"/>
                <a:gd name="T23" fmla="*/ 305 h 305"/>
                <a:gd name="T24" fmla="*/ 269 w 269"/>
                <a:gd name="T25" fmla="*/ 0 h 305"/>
                <a:gd name="T26" fmla="*/ 215 w 269"/>
                <a:gd name="T2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9" h="305">
                  <a:moveTo>
                    <a:pt x="215" y="0"/>
                  </a:moveTo>
                  <a:lnTo>
                    <a:pt x="215" y="0"/>
                  </a:lnTo>
                  <a:lnTo>
                    <a:pt x="215" y="228"/>
                  </a:lnTo>
                  <a:lnTo>
                    <a:pt x="214" y="228"/>
                  </a:lnTo>
                  <a:lnTo>
                    <a:pt x="72" y="0"/>
                  </a:lnTo>
                  <a:lnTo>
                    <a:pt x="0" y="0"/>
                  </a:lnTo>
                  <a:lnTo>
                    <a:pt x="0" y="305"/>
                  </a:lnTo>
                  <a:lnTo>
                    <a:pt x="54" y="305"/>
                  </a:lnTo>
                  <a:lnTo>
                    <a:pt x="54" y="70"/>
                  </a:lnTo>
                  <a:lnTo>
                    <a:pt x="55" y="70"/>
                  </a:lnTo>
                  <a:lnTo>
                    <a:pt x="200" y="305"/>
                  </a:lnTo>
                  <a:lnTo>
                    <a:pt x="269" y="305"/>
                  </a:lnTo>
                  <a:lnTo>
                    <a:pt x="269" y="0"/>
                  </a:lnTo>
                  <a:lnTo>
                    <a:pt x="215"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9">
              <a:extLst>
                <a:ext uri="{FF2B5EF4-FFF2-40B4-BE49-F238E27FC236}">
                  <a16:creationId xmlns:a16="http://schemas.microsoft.com/office/drawing/2014/main" id="{0E6CB138-BB3A-4706-B57C-B86026B49834}"/>
                </a:ext>
              </a:extLst>
            </p:cNvPr>
            <p:cNvSpPr>
              <a:spLocks/>
            </p:cNvSpPr>
            <p:nvPr userDrawn="1"/>
          </p:nvSpPr>
          <p:spPr bwMode="auto">
            <a:xfrm>
              <a:off x="833438" y="6486526"/>
              <a:ext cx="85725" cy="166688"/>
            </a:xfrm>
            <a:custGeom>
              <a:avLst/>
              <a:gdLst>
                <a:gd name="T0" fmla="*/ 41 w 117"/>
                <a:gd name="T1" fmla="*/ 130 h 227"/>
                <a:gd name="T2" fmla="*/ 41 w 117"/>
                <a:gd name="T3" fmla="*/ 130 h 227"/>
                <a:gd name="T4" fmla="*/ 78 w 117"/>
                <a:gd name="T5" fmla="*/ 188 h 227"/>
                <a:gd name="T6" fmla="*/ 113 w 117"/>
                <a:gd name="T7" fmla="*/ 227 h 227"/>
                <a:gd name="T8" fmla="*/ 93 w 117"/>
                <a:gd name="T9" fmla="*/ 105 h 227"/>
                <a:gd name="T10" fmla="*/ 85 w 117"/>
                <a:gd name="T11" fmla="*/ 90 h 227"/>
                <a:gd name="T12" fmla="*/ 65 w 117"/>
                <a:gd name="T13" fmla="*/ 58 h 227"/>
                <a:gd name="T14" fmla="*/ 0 w 117"/>
                <a:gd name="T15" fmla="*/ 0 h 227"/>
                <a:gd name="T16" fmla="*/ 34 w 117"/>
                <a:gd name="T17" fmla="*/ 116 h 227"/>
                <a:gd name="T18" fmla="*/ 41 w 117"/>
                <a:gd name="T19" fmla="*/ 1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227">
                  <a:moveTo>
                    <a:pt x="41" y="130"/>
                  </a:moveTo>
                  <a:lnTo>
                    <a:pt x="41" y="130"/>
                  </a:lnTo>
                  <a:cubicBezTo>
                    <a:pt x="51" y="150"/>
                    <a:pt x="64" y="169"/>
                    <a:pt x="78" y="188"/>
                  </a:cubicBezTo>
                  <a:cubicBezTo>
                    <a:pt x="89" y="202"/>
                    <a:pt x="100" y="215"/>
                    <a:pt x="113" y="227"/>
                  </a:cubicBezTo>
                  <a:cubicBezTo>
                    <a:pt x="117" y="184"/>
                    <a:pt x="110" y="142"/>
                    <a:pt x="93" y="105"/>
                  </a:cubicBezTo>
                  <a:cubicBezTo>
                    <a:pt x="90" y="100"/>
                    <a:pt x="88" y="95"/>
                    <a:pt x="85" y="90"/>
                  </a:cubicBezTo>
                  <a:cubicBezTo>
                    <a:pt x="79" y="79"/>
                    <a:pt x="72" y="68"/>
                    <a:pt x="65" y="58"/>
                  </a:cubicBezTo>
                  <a:cubicBezTo>
                    <a:pt x="46" y="34"/>
                    <a:pt x="24" y="15"/>
                    <a:pt x="0" y="0"/>
                  </a:cubicBezTo>
                  <a:cubicBezTo>
                    <a:pt x="5" y="40"/>
                    <a:pt x="16" y="79"/>
                    <a:pt x="34" y="116"/>
                  </a:cubicBezTo>
                  <a:cubicBezTo>
                    <a:pt x="36" y="120"/>
                    <a:pt x="39" y="125"/>
                    <a:pt x="41" y="13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20">
              <a:extLst>
                <a:ext uri="{FF2B5EF4-FFF2-40B4-BE49-F238E27FC236}">
                  <a16:creationId xmlns:a16="http://schemas.microsoft.com/office/drawing/2014/main" id="{A45063B8-5FC3-46CD-973D-6CB1CAECBC45}"/>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95 w 98"/>
                <a:gd name="T5" fmla="*/ 71 h 256"/>
                <a:gd name="T6" fmla="*/ 95 w 98"/>
                <a:gd name="T7" fmla="*/ 0 h 256"/>
                <a:gd name="T8" fmla="*/ 3 w 98"/>
                <a:gd name="T9" fmla="*/ 206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52" y="207"/>
                    <a:pt x="86" y="143"/>
                    <a:pt x="95" y="71"/>
                  </a:cubicBezTo>
                  <a:cubicBezTo>
                    <a:pt x="98" y="47"/>
                    <a:pt x="98" y="23"/>
                    <a:pt x="95" y="0"/>
                  </a:cubicBezTo>
                  <a:cubicBezTo>
                    <a:pt x="45" y="58"/>
                    <a:pt x="13" y="129"/>
                    <a:pt x="3" y="206"/>
                  </a:cubicBezTo>
                  <a:cubicBezTo>
                    <a:pt x="1" y="223"/>
                    <a:pt x="0" y="239"/>
                    <a:pt x="0" y="2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21">
              <a:extLst>
                <a:ext uri="{FF2B5EF4-FFF2-40B4-BE49-F238E27FC236}">
                  <a16:creationId xmlns:a16="http://schemas.microsoft.com/office/drawing/2014/main" id="{4D84E2CA-9DC4-48B3-9EB7-2C5E8F1001C9}"/>
                </a:ext>
              </a:extLst>
            </p:cNvPr>
            <p:cNvSpPr>
              <a:spLocks/>
            </p:cNvSpPr>
            <p:nvPr userDrawn="1"/>
          </p:nvSpPr>
          <p:spPr bwMode="auto">
            <a:xfrm>
              <a:off x="584201" y="6473826"/>
              <a:ext cx="274638" cy="150813"/>
            </a:xfrm>
            <a:custGeom>
              <a:avLst/>
              <a:gdLst>
                <a:gd name="T0" fmla="*/ 114 w 379"/>
                <a:gd name="T1" fmla="*/ 80 h 207"/>
                <a:gd name="T2" fmla="*/ 114 w 379"/>
                <a:gd name="T3" fmla="*/ 80 h 207"/>
                <a:gd name="T4" fmla="*/ 222 w 379"/>
                <a:gd name="T5" fmla="*/ 43 h 207"/>
                <a:gd name="T6" fmla="*/ 245 w 379"/>
                <a:gd name="T7" fmla="*/ 44 h 207"/>
                <a:gd name="T8" fmla="*/ 364 w 379"/>
                <a:gd name="T9" fmla="*/ 112 h 207"/>
                <a:gd name="T10" fmla="*/ 379 w 379"/>
                <a:gd name="T11" fmla="*/ 135 h 207"/>
                <a:gd name="T12" fmla="*/ 345 w 379"/>
                <a:gd name="T13" fmla="*/ 19 h 207"/>
                <a:gd name="T14" fmla="*/ 304 w 379"/>
                <a:gd name="T15" fmla="*/ 0 h 207"/>
                <a:gd name="T16" fmla="*/ 136 w 379"/>
                <a:gd name="T17" fmla="*/ 51 h 207"/>
                <a:gd name="T18" fmla="*/ 97 w 379"/>
                <a:gd name="T19" fmla="*/ 48 h 207"/>
                <a:gd name="T20" fmla="*/ 68 w 379"/>
                <a:gd name="T21" fmla="*/ 43 h 207"/>
                <a:gd name="T22" fmla="*/ 0 w 379"/>
                <a:gd name="T23" fmla="*/ 142 h 207"/>
                <a:gd name="T24" fmla="*/ 45 w 379"/>
                <a:gd name="T25" fmla="*/ 207 h 207"/>
                <a:gd name="T26" fmla="*/ 46 w 379"/>
                <a:gd name="T27" fmla="*/ 199 h 207"/>
                <a:gd name="T28" fmla="*/ 114 w 379"/>
                <a:gd name="T29" fmla="*/ 8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9" h="207">
                  <a:moveTo>
                    <a:pt x="114" y="80"/>
                  </a:moveTo>
                  <a:lnTo>
                    <a:pt x="114" y="80"/>
                  </a:lnTo>
                  <a:cubicBezTo>
                    <a:pt x="145" y="56"/>
                    <a:pt x="183" y="43"/>
                    <a:pt x="222" y="43"/>
                  </a:cubicBezTo>
                  <a:cubicBezTo>
                    <a:pt x="230" y="43"/>
                    <a:pt x="238" y="44"/>
                    <a:pt x="245" y="44"/>
                  </a:cubicBezTo>
                  <a:cubicBezTo>
                    <a:pt x="293" y="50"/>
                    <a:pt x="335" y="75"/>
                    <a:pt x="364" y="112"/>
                  </a:cubicBezTo>
                  <a:cubicBezTo>
                    <a:pt x="369" y="119"/>
                    <a:pt x="374" y="127"/>
                    <a:pt x="379" y="135"/>
                  </a:cubicBezTo>
                  <a:cubicBezTo>
                    <a:pt x="361" y="98"/>
                    <a:pt x="350" y="59"/>
                    <a:pt x="345" y="19"/>
                  </a:cubicBezTo>
                  <a:cubicBezTo>
                    <a:pt x="332" y="11"/>
                    <a:pt x="318" y="5"/>
                    <a:pt x="304" y="0"/>
                  </a:cubicBezTo>
                  <a:cubicBezTo>
                    <a:pt x="254" y="33"/>
                    <a:pt x="196" y="51"/>
                    <a:pt x="136" y="51"/>
                  </a:cubicBezTo>
                  <a:cubicBezTo>
                    <a:pt x="123" y="51"/>
                    <a:pt x="110" y="50"/>
                    <a:pt x="97" y="48"/>
                  </a:cubicBezTo>
                  <a:cubicBezTo>
                    <a:pt x="87" y="47"/>
                    <a:pt x="77" y="45"/>
                    <a:pt x="68" y="43"/>
                  </a:cubicBezTo>
                  <a:cubicBezTo>
                    <a:pt x="37" y="70"/>
                    <a:pt x="14" y="104"/>
                    <a:pt x="0" y="142"/>
                  </a:cubicBezTo>
                  <a:cubicBezTo>
                    <a:pt x="13" y="165"/>
                    <a:pt x="28" y="186"/>
                    <a:pt x="45" y="207"/>
                  </a:cubicBezTo>
                  <a:cubicBezTo>
                    <a:pt x="45" y="204"/>
                    <a:pt x="45" y="201"/>
                    <a:pt x="46" y="199"/>
                  </a:cubicBezTo>
                  <a:cubicBezTo>
                    <a:pt x="52" y="152"/>
                    <a:pt x="76" y="110"/>
                    <a:pt x="114" y="80"/>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22">
              <a:extLst>
                <a:ext uri="{FF2B5EF4-FFF2-40B4-BE49-F238E27FC236}">
                  <a16:creationId xmlns:a16="http://schemas.microsoft.com/office/drawing/2014/main" id="{1D897AED-7EDC-42CE-AACC-98C9DE09323C}"/>
                </a:ext>
              </a:extLst>
            </p:cNvPr>
            <p:cNvSpPr>
              <a:spLocks/>
            </p:cNvSpPr>
            <p:nvPr userDrawn="1"/>
          </p:nvSpPr>
          <p:spPr bwMode="auto">
            <a:xfrm>
              <a:off x="633413" y="6457951"/>
              <a:ext cx="169863" cy="52388"/>
            </a:xfrm>
            <a:custGeom>
              <a:avLst/>
              <a:gdLst>
                <a:gd name="T0" fmla="*/ 10 w 236"/>
                <a:gd name="T1" fmla="*/ 56 h 72"/>
                <a:gd name="T2" fmla="*/ 10 w 236"/>
                <a:gd name="T3" fmla="*/ 56 h 72"/>
                <a:gd name="T4" fmla="*/ 0 w 236"/>
                <a:gd name="T5" fmla="*/ 64 h 72"/>
                <a:gd name="T6" fmla="*/ 29 w 236"/>
                <a:gd name="T7" fmla="*/ 69 h 72"/>
                <a:gd name="T8" fmla="*/ 68 w 236"/>
                <a:gd name="T9" fmla="*/ 72 h 72"/>
                <a:gd name="T10" fmla="*/ 236 w 236"/>
                <a:gd name="T11" fmla="*/ 21 h 72"/>
                <a:gd name="T12" fmla="*/ 185 w 236"/>
                <a:gd name="T13" fmla="*/ 8 h 72"/>
                <a:gd name="T14" fmla="*/ 10 w 236"/>
                <a:gd name="T15" fmla="*/ 56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72">
                  <a:moveTo>
                    <a:pt x="10" y="56"/>
                  </a:moveTo>
                  <a:lnTo>
                    <a:pt x="10" y="56"/>
                  </a:lnTo>
                  <a:cubicBezTo>
                    <a:pt x="7" y="58"/>
                    <a:pt x="3" y="61"/>
                    <a:pt x="0" y="64"/>
                  </a:cubicBezTo>
                  <a:cubicBezTo>
                    <a:pt x="9" y="66"/>
                    <a:pt x="19" y="68"/>
                    <a:pt x="29" y="69"/>
                  </a:cubicBezTo>
                  <a:cubicBezTo>
                    <a:pt x="42" y="71"/>
                    <a:pt x="55" y="72"/>
                    <a:pt x="68" y="72"/>
                  </a:cubicBezTo>
                  <a:cubicBezTo>
                    <a:pt x="128" y="72"/>
                    <a:pt x="186" y="54"/>
                    <a:pt x="236" y="21"/>
                  </a:cubicBezTo>
                  <a:cubicBezTo>
                    <a:pt x="219" y="15"/>
                    <a:pt x="202" y="10"/>
                    <a:pt x="185" y="8"/>
                  </a:cubicBezTo>
                  <a:cubicBezTo>
                    <a:pt x="122" y="0"/>
                    <a:pt x="60" y="17"/>
                    <a:pt x="10" y="56"/>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23">
              <a:extLst>
                <a:ext uri="{FF2B5EF4-FFF2-40B4-BE49-F238E27FC236}">
                  <a16:creationId xmlns:a16="http://schemas.microsoft.com/office/drawing/2014/main" id="{7C0A6EA8-4D10-4DF4-9753-1598E3671C2A}"/>
                </a:ext>
              </a:extLst>
            </p:cNvPr>
            <p:cNvSpPr>
              <a:spLocks/>
            </p:cNvSpPr>
            <p:nvPr userDrawn="1"/>
          </p:nvSpPr>
          <p:spPr bwMode="auto">
            <a:xfrm>
              <a:off x="895351" y="6553201"/>
              <a:ext cx="6350" cy="11113"/>
            </a:xfrm>
            <a:custGeom>
              <a:avLst/>
              <a:gdLst>
                <a:gd name="T0" fmla="*/ 8 w 8"/>
                <a:gd name="T1" fmla="*/ 15 h 15"/>
                <a:gd name="T2" fmla="*/ 8 w 8"/>
                <a:gd name="T3" fmla="*/ 15 h 15"/>
                <a:gd name="T4" fmla="*/ 0 w 8"/>
                <a:gd name="T5" fmla="*/ 0 h 15"/>
                <a:gd name="T6" fmla="*/ 8 w 8"/>
                <a:gd name="T7" fmla="*/ 15 h 15"/>
              </a:gdLst>
              <a:ahLst/>
              <a:cxnLst>
                <a:cxn ang="0">
                  <a:pos x="T0" y="T1"/>
                </a:cxn>
                <a:cxn ang="0">
                  <a:pos x="T2" y="T3"/>
                </a:cxn>
                <a:cxn ang="0">
                  <a:pos x="T4" y="T5"/>
                </a:cxn>
                <a:cxn ang="0">
                  <a:pos x="T6" y="T7"/>
                </a:cxn>
              </a:cxnLst>
              <a:rect l="0" t="0" r="r" b="b"/>
              <a:pathLst>
                <a:path w="8" h="15">
                  <a:moveTo>
                    <a:pt x="8" y="15"/>
                  </a:moveTo>
                  <a:lnTo>
                    <a:pt x="8" y="15"/>
                  </a:lnTo>
                  <a:cubicBezTo>
                    <a:pt x="5" y="10"/>
                    <a:pt x="3" y="5"/>
                    <a:pt x="0" y="0"/>
                  </a:cubicBezTo>
                  <a:cubicBezTo>
                    <a:pt x="3" y="5"/>
                    <a:pt x="5" y="10"/>
                    <a:pt x="8" y="15"/>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24">
              <a:extLst>
                <a:ext uri="{FF2B5EF4-FFF2-40B4-BE49-F238E27FC236}">
                  <a16:creationId xmlns:a16="http://schemas.microsoft.com/office/drawing/2014/main" id="{A26102B4-4032-43ED-8582-647F51D75B82}"/>
                </a:ext>
              </a:extLst>
            </p:cNvPr>
            <p:cNvSpPr>
              <a:spLocks/>
            </p:cNvSpPr>
            <p:nvPr userDrawn="1"/>
          </p:nvSpPr>
          <p:spPr bwMode="auto">
            <a:xfrm>
              <a:off x="828676" y="6581776"/>
              <a:ext cx="87313" cy="153988"/>
            </a:xfrm>
            <a:custGeom>
              <a:avLst/>
              <a:gdLst>
                <a:gd name="T0" fmla="*/ 120 w 120"/>
                <a:gd name="T1" fmla="*/ 97 h 211"/>
                <a:gd name="T2" fmla="*/ 120 w 120"/>
                <a:gd name="T3" fmla="*/ 97 h 211"/>
                <a:gd name="T4" fmla="*/ 85 w 120"/>
                <a:gd name="T5" fmla="*/ 58 h 211"/>
                <a:gd name="T6" fmla="*/ 48 w 120"/>
                <a:gd name="T7" fmla="*/ 0 h 211"/>
                <a:gd name="T8" fmla="*/ 62 w 120"/>
                <a:gd name="T9" fmla="*/ 95 h 211"/>
                <a:gd name="T10" fmla="*/ 0 w 120"/>
                <a:gd name="T11" fmla="*/ 209 h 211"/>
                <a:gd name="T12" fmla="*/ 78 w 120"/>
                <a:gd name="T13" fmla="*/ 208 h 211"/>
                <a:gd name="T14" fmla="*/ 119 w 120"/>
                <a:gd name="T15" fmla="*/ 102 h 211"/>
                <a:gd name="T16" fmla="*/ 120 w 120"/>
                <a:gd name="T17"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11">
                  <a:moveTo>
                    <a:pt x="120" y="97"/>
                  </a:moveTo>
                  <a:lnTo>
                    <a:pt x="120" y="97"/>
                  </a:lnTo>
                  <a:cubicBezTo>
                    <a:pt x="107" y="85"/>
                    <a:pt x="96" y="72"/>
                    <a:pt x="85" y="58"/>
                  </a:cubicBezTo>
                  <a:cubicBezTo>
                    <a:pt x="71" y="39"/>
                    <a:pt x="58" y="20"/>
                    <a:pt x="48" y="0"/>
                  </a:cubicBezTo>
                  <a:cubicBezTo>
                    <a:pt x="61" y="30"/>
                    <a:pt x="66" y="62"/>
                    <a:pt x="62" y="95"/>
                  </a:cubicBezTo>
                  <a:cubicBezTo>
                    <a:pt x="56" y="141"/>
                    <a:pt x="33" y="181"/>
                    <a:pt x="0" y="209"/>
                  </a:cubicBezTo>
                  <a:cubicBezTo>
                    <a:pt x="26" y="211"/>
                    <a:pt x="53" y="210"/>
                    <a:pt x="78" y="208"/>
                  </a:cubicBezTo>
                  <a:cubicBezTo>
                    <a:pt x="100" y="177"/>
                    <a:pt x="114" y="141"/>
                    <a:pt x="119" y="102"/>
                  </a:cubicBezTo>
                  <a:cubicBezTo>
                    <a:pt x="119" y="100"/>
                    <a:pt x="119" y="99"/>
                    <a:pt x="120" y="97"/>
                  </a:cubicBezTo>
                  <a:close/>
                </a:path>
              </a:pathLst>
            </a:custGeom>
            <a:solidFill>
              <a:srgbClr val="66A33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25">
              <a:extLst>
                <a:ext uri="{FF2B5EF4-FFF2-40B4-BE49-F238E27FC236}">
                  <a16:creationId xmlns:a16="http://schemas.microsoft.com/office/drawing/2014/main" id="{62563D0F-72A2-4026-9FC5-466A02377414}"/>
                </a:ext>
              </a:extLst>
            </p:cNvPr>
            <p:cNvSpPr>
              <a:spLocks/>
            </p:cNvSpPr>
            <p:nvPr userDrawn="1"/>
          </p:nvSpPr>
          <p:spPr bwMode="auto">
            <a:xfrm>
              <a:off x="901701" y="6564314"/>
              <a:ext cx="128588" cy="139700"/>
            </a:xfrm>
            <a:custGeom>
              <a:avLst/>
              <a:gdLst>
                <a:gd name="T0" fmla="*/ 31 w 179"/>
                <a:gd name="T1" fmla="*/ 47 h 192"/>
                <a:gd name="T2" fmla="*/ 31 w 179"/>
                <a:gd name="T3" fmla="*/ 47 h 192"/>
                <a:gd name="T4" fmla="*/ 0 w 179"/>
                <a:gd name="T5" fmla="*/ 0 h 192"/>
                <a:gd name="T6" fmla="*/ 20 w 179"/>
                <a:gd name="T7" fmla="*/ 122 h 192"/>
                <a:gd name="T8" fmla="*/ 118 w 179"/>
                <a:gd name="T9" fmla="*/ 192 h 192"/>
                <a:gd name="T10" fmla="*/ 179 w 179"/>
                <a:gd name="T11" fmla="*/ 156 h 192"/>
                <a:gd name="T12" fmla="*/ 31 w 179"/>
                <a:gd name="T13" fmla="*/ 47 h 192"/>
              </a:gdLst>
              <a:ahLst/>
              <a:cxnLst>
                <a:cxn ang="0">
                  <a:pos x="T0" y="T1"/>
                </a:cxn>
                <a:cxn ang="0">
                  <a:pos x="T2" y="T3"/>
                </a:cxn>
                <a:cxn ang="0">
                  <a:pos x="T4" y="T5"/>
                </a:cxn>
                <a:cxn ang="0">
                  <a:pos x="T6" y="T7"/>
                </a:cxn>
                <a:cxn ang="0">
                  <a:pos x="T8" y="T9"/>
                </a:cxn>
                <a:cxn ang="0">
                  <a:pos x="T10" y="T11"/>
                </a:cxn>
                <a:cxn ang="0">
                  <a:pos x="T12" y="T13"/>
                </a:cxn>
              </a:cxnLst>
              <a:rect l="0" t="0" r="r" b="b"/>
              <a:pathLst>
                <a:path w="179" h="192">
                  <a:moveTo>
                    <a:pt x="31" y="47"/>
                  </a:moveTo>
                  <a:lnTo>
                    <a:pt x="31" y="47"/>
                  </a:lnTo>
                  <a:cubicBezTo>
                    <a:pt x="19" y="32"/>
                    <a:pt x="9" y="16"/>
                    <a:pt x="0" y="0"/>
                  </a:cubicBezTo>
                  <a:cubicBezTo>
                    <a:pt x="17" y="37"/>
                    <a:pt x="24" y="79"/>
                    <a:pt x="20" y="122"/>
                  </a:cubicBezTo>
                  <a:cubicBezTo>
                    <a:pt x="49" y="151"/>
                    <a:pt x="82" y="174"/>
                    <a:pt x="118" y="192"/>
                  </a:cubicBezTo>
                  <a:cubicBezTo>
                    <a:pt x="139" y="182"/>
                    <a:pt x="160" y="170"/>
                    <a:pt x="179" y="156"/>
                  </a:cubicBezTo>
                  <a:cubicBezTo>
                    <a:pt x="121" y="135"/>
                    <a:pt x="69" y="98"/>
                    <a:pt x="31" y="47"/>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26">
              <a:extLst>
                <a:ext uri="{FF2B5EF4-FFF2-40B4-BE49-F238E27FC236}">
                  <a16:creationId xmlns:a16="http://schemas.microsoft.com/office/drawing/2014/main" id="{2CB9147E-B060-4F0C-A4FF-FF6CF6686615}"/>
                </a:ext>
              </a:extLst>
            </p:cNvPr>
            <p:cNvSpPr>
              <a:spLocks/>
            </p:cNvSpPr>
            <p:nvPr userDrawn="1"/>
          </p:nvSpPr>
          <p:spPr bwMode="auto">
            <a:xfrm>
              <a:off x="831851" y="6178551"/>
              <a:ext cx="241300" cy="374650"/>
            </a:xfrm>
            <a:custGeom>
              <a:avLst/>
              <a:gdLst>
                <a:gd name="T0" fmla="*/ 95 w 334"/>
                <a:gd name="T1" fmla="*/ 118 h 513"/>
                <a:gd name="T2" fmla="*/ 95 w 334"/>
                <a:gd name="T3" fmla="*/ 118 h 513"/>
                <a:gd name="T4" fmla="*/ 95 w 334"/>
                <a:gd name="T5" fmla="*/ 189 h 513"/>
                <a:gd name="T6" fmla="*/ 0 w 334"/>
                <a:gd name="T7" fmla="*/ 374 h 513"/>
                <a:gd name="T8" fmla="*/ 3 w 334"/>
                <a:gd name="T9" fmla="*/ 423 h 513"/>
                <a:gd name="T10" fmla="*/ 68 w 334"/>
                <a:gd name="T11" fmla="*/ 481 h 513"/>
                <a:gd name="T12" fmla="*/ 88 w 334"/>
                <a:gd name="T13" fmla="*/ 513 h 513"/>
                <a:gd name="T14" fmla="*/ 60 w 334"/>
                <a:gd name="T15" fmla="*/ 332 h 513"/>
                <a:gd name="T16" fmla="*/ 186 w 334"/>
                <a:gd name="T17" fmla="*/ 112 h 513"/>
                <a:gd name="T18" fmla="*/ 334 w 334"/>
                <a:gd name="T19" fmla="*/ 47 h 513"/>
                <a:gd name="T20" fmla="*/ 281 w 334"/>
                <a:gd name="T21" fmla="*/ 0 h 513"/>
                <a:gd name="T22" fmla="*/ 150 w 334"/>
                <a:gd name="T23" fmla="*/ 66 h 513"/>
                <a:gd name="T24" fmla="*/ 95 w 334"/>
                <a:gd name="T25" fmla="*/ 11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513">
                  <a:moveTo>
                    <a:pt x="95" y="118"/>
                  </a:moveTo>
                  <a:lnTo>
                    <a:pt x="95" y="118"/>
                  </a:lnTo>
                  <a:cubicBezTo>
                    <a:pt x="98" y="141"/>
                    <a:pt x="98" y="165"/>
                    <a:pt x="95" y="189"/>
                  </a:cubicBezTo>
                  <a:cubicBezTo>
                    <a:pt x="86" y="261"/>
                    <a:pt x="52" y="325"/>
                    <a:pt x="0" y="374"/>
                  </a:cubicBezTo>
                  <a:cubicBezTo>
                    <a:pt x="0" y="390"/>
                    <a:pt x="1" y="407"/>
                    <a:pt x="3" y="423"/>
                  </a:cubicBezTo>
                  <a:cubicBezTo>
                    <a:pt x="27" y="438"/>
                    <a:pt x="49" y="457"/>
                    <a:pt x="68" y="481"/>
                  </a:cubicBezTo>
                  <a:cubicBezTo>
                    <a:pt x="75" y="491"/>
                    <a:pt x="82" y="502"/>
                    <a:pt x="88" y="513"/>
                  </a:cubicBezTo>
                  <a:cubicBezTo>
                    <a:pt x="62" y="457"/>
                    <a:pt x="52" y="394"/>
                    <a:pt x="60" y="332"/>
                  </a:cubicBezTo>
                  <a:cubicBezTo>
                    <a:pt x="71" y="244"/>
                    <a:pt x="116" y="166"/>
                    <a:pt x="186" y="112"/>
                  </a:cubicBezTo>
                  <a:cubicBezTo>
                    <a:pt x="230" y="78"/>
                    <a:pt x="281" y="56"/>
                    <a:pt x="334" y="47"/>
                  </a:cubicBezTo>
                  <a:cubicBezTo>
                    <a:pt x="318" y="30"/>
                    <a:pt x="300" y="14"/>
                    <a:pt x="281" y="0"/>
                  </a:cubicBezTo>
                  <a:cubicBezTo>
                    <a:pt x="234" y="13"/>
                    <a:pt x="190" y="36"/>
                    <a:pt x="150" y="66"/>
                  </a:cubicBezTo>
                  <a:cubicBezTo>
                    <a:pt x="130" y="82"/>
                    <a:pt x="112" y="99"/>
                    <a:pt x="95" y="118"/>
                  </a:cubicBezTo>
                  <a:close/>
                </a:path>
              </a:pathLst>
            </a:custGeom>
            <a:solidFill>
              <a:srgbClr val="7E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27">
              <a:extLst>
                <a:ext uri="{FF2B5EF4-FFF2-40B4-BE49-F238E27FC236}">
                  <a16:creationId xmlns:a16="http://schemas.microsoft.com/office/drawing/2014/main" id="{A45EC4AA-FC55-4BD8-B015-F93E644E7B55}"/>
                </a:ext>
              </a:extLst>
            </p:cNvPr>
            <p:cNvSpPr>
              <a:spLocks/>
            </p:cNvSpPr>
            <p:nvPr userDrawn="1"/>
          </p:nvSpPr>
          <p:spPr bwMode="auto">
            <a:xfrm>
              <a:off x="858838" y="6572251"/>
              <a:ext cx="4763" cy="9525"/>
            </a:xfrm>
            <a:custGeom>
              <a:avLst/>
              <a:gdLst>
                <a:gd name="T0" fmla="*/ 7 w 7"/>
                <a:gd name="T1" fmla="*/ 14 h 14"/>
                <a:gd name="T2" fmla="*/ 7 w 7"/>
                <a:gd name="T3" fmla="*/ 14 h 14"/>
                <a:gd name="T4" fmla="*/ 0 w 7"/>
                <a:gd name="T5" fmla="*/ 0 h 14"/>
                <a:gd name="T6" fmla="*/ 7 w 7"/>
                <a:gd name="T7" fmla="*/ 14 h 14"/>
              </a:gdLst>
              <a:ahLst/>
              <a:cxnLst>
                <a:cxn ang="0">
                  <a:pos x="T0" y="T1"/>
                </a:cxn>
                <a:cxn ang="0">
                  <a:pos x="T2" y="T3"/>
                </a:cxn>
                <a:cxn ang="0">
                  <a:pos x="T4" y="T5"/>
                </a:cxn>
                <a:cxn ang="0">
                  <a:pos x="T6" y="T7"/>
                </a:cxn>
              </a:cxnLst>
              <a:rect l="0" t="0" r="r" b="b"/>
              <a:pathLst>
                <a:path w="7" h="14">
                  <a:moveTo>
                    <a:pt x="7" y="14"/>
                  </a:moveTo>
                  <a:lnTo>
                    <a:pt x="7" y="14"/>
                  </a:lnTo>
                  <a:cubicBezTo>
                    <a:pt x="4" y="9"/>
                    <a:pt x="2" y="5"/>
                    <a:pt x="0" y="0"/>
                  </a:cubicBezTo>
                  <a:cubicBezTo>
                    <a:pt x="2" y="4"/>
                    <a:pt x="5" y="9"/>
                    <a:pt x="7" y="14"/>
                  </a:cubicBezTo>
                  <a:close/>
                </a:path>
              </a:pathLst>
            </a:custGeom>
            <a:solidFill>
              <a:srgbClr val="7F71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28">
              <a:extLst>
                <a:ext uri="{FF2B5EF4-FFF2-40B4-BE49-F238E27FC236}">
                  <a16:creationId xmlns:a16="http://schemas.microsoft.com/office/drawing/2014/main" id="{BC73E22E-B0D6-49AB-8670-3503F61FB13F}"/>
                </a:ext>
              </a:extLst>
            </p:cNvPr>
            <p:cNvSpPr>
              <a:spLocks/>
            </p:cNvSpPr>
            <p:nvPr userDrawn="1"/>
          </p:nvSpPr>
          <p:spPr bwMode="auto">
            <a:xfrm>
              <a:off x="833438" y="6486526"/>
              <a:ext cx="82550" cy="166688"/>
            </a:xfrm>
            <a:custGeom>
              <a:avLst/>
              <a:gdLst>
                <a:gd name="T0" fmla="*/ 113 w 114"/>
                <a:gd name="T1" fmla="*/ 227 h 227"/>
                <a:gd name="T2" fmla="*/ 113 w 114"/>
                <a:gd name="T3" fmla="*/ 227 h 227"/>
                <a:gd name="T4" fmla="*/ 78 w 114"/>
                <a:gd name="T5" fmla="*/ 188 h 227"/>
                <a:gd name="T6" fmla="*/ 41 w 114"/>
                <a:gd name="T7" fmla="*/ 130 h 227"/>
                <a:gd name="T8" fmla="*/ 34 w 114"/>
                <a:gd name="T9" fmla="*/ 116 h 227"/>
                <a:gd name="T10" fmla="*/ 0 w 114"/>
                <a:gd name="T11" fmla="*/ 0 h 227"/>
                <a:gd name="T12" fmla="*/ 65 w 114"/>
                <a:gd name="T13" fmla="*/ 58 h 227"/>
                <a:gd name="T14" fmla="*/ 65 w 114"/>
                <a:gd name="T15" fmla="*/ 58 h 227"/>
                <a:gd name="T16" fmla="*/ 85 w 114"/>
                <a:gd name="T17" fmla="*/ 90 h 227"/>
                <a:gd name="T18" fmla="*/ 93 w 114"/>
                <a:gd name="T19" fmla="*/ 105 h 227"/>
                <a:gd name="T20" fmla="*/ 114 w 114"/>
                <a:gd name="T21" fmla="*/ 202 h 227"/>
                <a:gd name="T22" fmla="*/ 113 w 114"/>
                <a:gd name="T23"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227">
                  <a:moveTo>
                    <a:pt x="113" y="227"/>
                  </a:moveTo>
                  <a:lnTo>
                    <a:pt x="113" y="227"/>
                  </a:lnTo>
                  <a:cubicBezTo>
                    <a:pt x="100" y="215"/>
                    <a:pt x="89" y="202"/>
                    <a:pt x="78" y="188"/>
                  </a:cubicBezTo>
                  <a:cubicBezTo>
                    <a:pt x="64" y="169"/>
                    <a:pt x="51" y="150"/>
                    <a:pt x="41" y="130"/>
                  </a:cubicBezTo>
                  <a:cubicBezTo>
                    <a:pt x="39" y="125"/>
                    <a:pt x="36" y="120"/>
                    <a:pt x="34" y="116"/>
                  </a:cubicBezTo>
                  <a:cubicBezTo>
                    <a:pt x="16" y="79"/>
                    <a:pt x="5" y="40"/>
                    <a:pt x="0" y="0"/>
                  </a:cubicBezTo>
                  <a:cubicBezTo>
                    <a:pt x="24" y="15"/>
                    <a:pt x="46" y="34"/>
                    <a:pt x="65" y="58"/>
                  </a:cubicBezTo>
                  <a:cubicBezTo>
                    <a:pt x="65" y="58"/>
                    <a:pt x="65" y="58"/>
                    <a:pt x="65" y="58"/>
                  </a:cubicBezTo>
                  <a:cubicBezTo>
                    <a:pt x="73" y="68"/>
                    <a:pt x="79" y="79"/>
                    <a:pt x="85" y="90"/>
                  </a:cubicBezTo>
                  <a:cubicBezTo>
                    <a:pt x="88" y="95"/>
                    <a:pt x="90" y="100"/>
                    <a:pt x="93" y="105"/>
                  </a:cubicBezTo>
                  <a:cubicBezTo>
                    <a:pt x="107" y="135"/>
                    <a:pt x="114" y="168"/>
                    <a:pt x="114" y="202"/>
                  </a:cubicBezTo>
                  <a:cubicBezTo>
                    <a:pt x="114" y="210"/>
                    <a:pt x="113" y="219"/>
                    <a:pt x="113" y="227"/>
                  </a:cubicBezTo>
                  <a:close/>
                </a:path>
              </a:pathLst>
            </a:custGeom>
            <a:solidFill>
              <a:srgbClr val="4660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29">
              <a:extLst>
                <a:ext uri="{FF2B5EF4-FFF2-40B4-BE49-F238E27FC236}">
                  <a16:creationId xmlns:a16="http://schemas.microsoft.com/office/drawing/2014/main" id="{E0E89F81-3D7F-43C9-B3E6-B2C51617929D}"/>
                </a:ext>
              </a:extLst>
            </p:cNvPr>
            <p:cNvSpPr>
              <a:spLocks noEditPoints="1"/>
            </p:cNvSpPr>
            <p:nvPr userDrawn="1"/>
          </p:nvSpPr>
          <p:spPr bwMode="auto">
            <a:xfrm>
              <a:off x="833438" y="6486526"/>
              <a:ext cx="61913" cy="66675"/>
            </a:xfrm>
            <a:custGeom>
              <a:avLst/>
              <a:gdLst>
                <a:gd name="T0" fmla="*/ 85 w 85"/>
                <a:gd name="T1" fmla="*/ 90 h 90"/>
                <a:gd name="T2" fmla="*/ 85 w 85"/>
                <a:gd name="T3" fmla="*/ 90 h 90"/>
                <a:gd name="T4" fmla="*/ 65 w 85"/>
                <a:gd name="T5" fmla="*/ 58 h 90"/>
                <a:gd name="T6" fmla="*/ 85 w 85"/>
                <a:gd name="T7" fmla="*/ 90 h 90"/>
                <a:gd name="T8" fmla="*/ 65 w 85"/>
                <a:gd name="T9" fmla="*/ 58 h 90"/>
                <a:gd name="T10" fmla="*/ 65 w 85"/>
                <a:gd name="T11" fmla="*/ 58 h 90"/>
                <a:gd name="T12" fmla="*/ 0 w 85"/>
                <a:gd name="T13" fmla="*/ 0 h 90"/>
                <a:gd name="T14" fmla="*/ 65 w 85"/>
                <a:gd name="T15" fmla="*/ 58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90">
                  <a:moveTo>
                    <a:pt x="85" y="90"/>
                  </a:moveTo>
                  <a:lnTo>
                    <a:pt x="85" y="90"/>
                  </a:lnTo>
                  <a:cubicBezTo>
                    <a:pt x="79" y="79"/>
                    <a:pt x="73" y="68"/>
                    <a:pt x="65" y="58"/>
                  </a:cubicBezTo>
                  <a:cubicBezTo>
                    <a:pt x="73" y="68"/>
                    <a:pt x="79" y="79"/>
                    <a:pt x="85" y="90"/>
                  </a:cubicBezTo>
                  <a:close/>
                  <a:moveTo>
                    <a:pt x="65" y="58"/>
                  </a:moveTo>
                  <a:lnTo>
                    <a:pt x="65" y="58"/>
                  </a:lnTo>
                  <a:cubicBezTo>
                    <a:pt x="46" y="34"/>
                    <a:pt x="24" y="15"/>
                    <a:pt x="0" y="0"/>
                  </a:cubicBezTo>
                  <a:cubicBezTo>
                    <a:pt x="24" y="15"/>
                    <a:pt x="46" y="34"/>
                    <a:pt x="65" y="58"/>
                  </a:cubicBezTo>
                  <a:close/>
                </a:path>
              </a:pathLst>
            </a:custGeom>
            <a:solidFill>
              <a:srgbClr val="3B463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0">
              <a:extLst>
                <a:ext uri="{FF2B5EF4-FFF2-40B4-BE49-F238E27FC236}">
                  <a16:creationId xmlns:a16="http://schemas.microsoft.com/office/drawing/2014/main" id="{6BCF4126-9456-4ABA-ADB7-C8AA2AE82019}"/>
                </a:ext>
              </a:extLst>
            </p:cNvPr>
            <p:cNvSpPr>
              <a:spLocks/>
            </p:cNvSpPr>
            <p:nvPr userDrawn="1"/>
          </p:nvSpPr>
          <p:spPr bwMode="auto">
            <a:xfrm>
              <a:off x="544513" y="6118226"/>
              <a:ext cx="355600" cy="385763"/>
            </a:xfrm>
            <a:custGeom>
              <a:avLst/>
              <a:gdLst>
                <a:gd name="T0" fmla="*/ 132 w 491"/>
                <a:gd name="T1" fmla="*/ 521 h 529"/>
                <a:gd name="T2" fmla="*/ 132 w 491"/>
                <a:gd name="T3" fmla="*/ 521 h 529"/>
                <a:gd name="T4" fmla="*/ 307 w 491"/>
                <a:gd name="T5" fmla="*/ 473 h 529"/>
                <a:gd name="T6" fmla="*/ 358 w 491"/>
                <a:gd name="T7" fmla="*/ 486 h 529"/>
                <a:gd name="T8" fmla="*/ 375 w 491"/>
                <a:gd name="T9" fmla="*/ 473 h 529"/>
                <a:gd name="T10" fmla="*/ 396 w 491"/>
                <a:gd name="T11" fmla="*/ 456 h 529"/>
                <a:gd name="T12" fmla="*/ 399 w 491"/>
                <a:gd name="T13" fmla="*/ 406 h 529"/>
                <a:gd name="T14" fmla="*/ 491 w 491"/>
                <a:gd name="T15" fmla="*/ 200 h 529"/>
                <a:gd name="T16" fmla="*/ 385 w 491"/>
                <a:gd name="T17" fmla="*/ 0 h 529"/>
                <a:gd name="T18" fmla="*/ 305 w 491"/>
                <a:gd name="T19" fmla="*/ 15 h 529"/>
                <a:gd name="T20" fmla="*/ 433 w 491"/>
                <a:gd name="T21" fmla="*/ 264 h 529"/>
                <a:gd name="T22" fmla="*/ 340 w 491"/>
                <a:gd name="T23" fmla="*/ 427 h 529"/>
                <a:gd name="T24" fmla="*/ 158 w 491"/>
                <a:gd name="T25" fmla="*/ 477 h 529"/>
                <a:gd name="T26" fmla="*/ 2 w 491"/>
                <a:gd name="T27" fmla="*/ 393 h 529"/>
                <a:gd name="T28" fmla="*/ 4 w 491"/>
                <a:gd name="T29" fmla="*/ 474 h 529"/>
                <a:gd name="T30" fmla="*/ 122 w 491"/>
                <a:gd name="T31" fmla="*/ 529 h 529"/>
                <a:gd name="T32" fmla="*/ 132 w 491"/>
                <a:gd name="T33" fmla="*/ 52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1" h="529">
                  <a:moveTo>
                    <a:pt x="132" y="521"/>
                  </a:moveTo>
                  <a:lnTo>
                    <a:pt x="132" y="521"/>
                  </a:lnTo>
                  <a:cubicBezTo>
                    <a:pt x="182" y="482"/>
                    <a:pt x="244" y="465"/>
                    <a:pt x="307" y="473"/>
                  </a:cubicBezTo>
                  <a:cubicBezTo>
                    <a:pt x="324" y="475"/>
                    <a:pt x="341" y="480"/>
                    <a:pt x="358" y="486"/>
                  </a:cubicBezTo>
                  <a:cubicBezTo>
                    <a:pt x="364" y="482"/>
                    <a:pt x="370" y="477"/>
                    <a:pt x="375" y="473"/>
                  </a:cubicBezTo>
                  <a:cubicBezTo>
                    <a:pt x="382" y="468"/>
                    <a:pt x="389" y="462"/>
                    <a:pt x="396" y="456"/>
                  </a:cubicBezTo>
                  <a:cubicBezTo>
                    <a:pt x="396" y="439"/>
                    <a:pt x="397" y="423"/>
                    <a:pt x="399" y="406"/>
                  </a:cubicBezTo>
                  <a:cubicBezTo>
                    <a:pt x="409" y="329"/>
                    <a:pt x="441" y="258"/>
                    <a:pt x="491" y="200"/>
                  </a:cubicBezTo>
                  <a:cubicBezTo>
                    <a:pt x="483" y="121"/>
                    <a:pt x="444" y="50"/>
                    <a:pt x="385" y="0"/>
                  </a:cubicBezTo>
                  <a:cubicBezTo>
                    <a:pt x="357" y="3"/>
                    <a:pt x="331" y="8"/>
                    <a:pt x="305" y="15"/>
                  </a:cubicBezTo>
                  <a:cubicBezTo>
                    <a:pt x="392" y="62"/>
                    <a:pt x="447" y="160"/>
                    <a:pt x="433" y="264"/>
                  </a:cubicBezTo>
                  <a:cubicBezTo>
                    <a:pt x="425" y="329"/>
                    <a:pt x="392" y="387"/>
                    <a:pt x="340" y="427"/>
                  </a:cubicBezTo>
                  <a:cubicBezTo>
                    <a:pt x="288" y="468"/>
                    <a:pt x="223" y="485"/>
                    <a:pt x="158" y="477"/>
                  </a:cubicBezTo>
                  <a:cubicBezTo>
                    <a:pt x="97" y="469"/>
                    <a:pt x="42" y="439"/>
                    <a:pt x="2" y="393"/>
                  </a:cubicBezTo>
                  <a:cubicBezTo>
                    <a:pt x="0" y="420"/>
                    <a:pt x="1" y="447"/>
                    <a:pt x="4" y="474"/>
                  </a:cubicBezTo>
                  <a:cubicBezTo>
                    <a:pt x="39" y="501"/>
                    <a:pt x="79" y="519"/>
                    <a:pt x="122" y="529"/>
                  </a:cubicBezTo>
                  <a:cubicBezTo>
                    <a:pt x="125" y="526"/>
                    <a:pt x="129" y="523"/>
                    <a:pt x="132" y="521"/>
                  </a:cubicBezTo>
                  <a:close/>
                </a:path>
              </a:pathLst>
            </a:custGeom>
            <a:solidFill>
              <a:srgbClr val="66A6D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1">
              <a:extLst>
                <a:ext uri="{FF2B5EF4-FFF2-40B4-BE49-F238E27FC236}">
                  <a16:creationId xmlns:a16="http://schemas.microsoft.com/office/drawing/2014/main" id="{DE4280B7-5008-457A-8313-80724736E2B1}"/>
                </a:ext>
              </a:extLst>
            </p:cNvPr>
            <p:cNvSpPr>
              <a:spLocks/>
            </p:cNvSpPr>
            <p:nvPr userDrawn="1"/>
          </p:nvSpPr>
          <p:spPr bwMode="auto">
            <a:xfrm>
              <a:off x="633413" y="6462714"/>
              <a:ext cx="169863" cy="47625"/>
            </a:xfrm>
            <a:custGeom>
              <a:avLst/>
              <a:gdLst>
                <a:gd name="T0" fmla="*/ 68 w 236"/>
                <a:gd name="T1" fmla="*/ 66 h 66"/>
                <a:gd name="T2" fmla="*/ 68 w 236"/>
                <a:gd name="T3" fmla="*/ 66 h 66"/>
                <a:gd name="T4" fmla="*/ 29 w 236"/>
                <a:gd name="T5" fmla="*/ 63 h 66"/>
                <a:gd name="T6" fmla="*/ 0 w 236"/>
                <a:gd name="T7" fmla="*/ 58 h 66"/>
                <a:gd name="T8" fmla="*/ 10 w 236"/>
                <a:gd name="T9" fmla="*/ 50 h 66"/>
                <a:gd name="T10" fmla="*/ 12 w 236"/>
                <a:gd name="T11" fmla="*/ 49 h 66"/>
                <a:gd name="T12" fmla="*/ 154 w 236"/>
                <a:gd name="T13" fmla="*/ 0 h 66"/>
                <a:gd name="T14" fmla="*/ 154 w 236"/>
                <a:gd name="T15" fmla="*/ 0 h 66"/>
                <a:gd name="T16" fmla="*/ 154 w 236"/>
                <a:gd name="T17" fmla="*/ 0 h 66"/>
                <a:gd name="T18" fmla="*/ 185 w 236"/>
                <a:gd name="T19" fmla="*/ 2 h 66"/>
                <a:gd name="T20" fmla="*/ 236 w 236"/>
                <a:gd name="T21" fmla="*/ 15 h 66"/>
                <a:gd name="T22" fmla="*/ 68 w 23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66">
                  <a:moveTo>
                    <a:pt x="68" y="66"/>
                  </a:moveTo>
                  <a:lnTo>
                    <a:pt x="68" y="66"/>
                  </a:lnTo>
                  <a:cubicBezTo>
                    <a:pt x="55" y="66"/>
                    <a:pt x="42" y="65"/>
                    <a:pt x="29" y="63"/>
                  </a:cubicBezTo>
                  <a:cubicBezTo>
                    <a:pt x="19" y="62"/>
                    <a:pt x="9" y="60"/>
                    <a:pt x="0" y="58"/>
                  </a:cubicBezTo>
                  <a:cubicBezTo>
                    <a:pt x="3" y="55"/>
                    <a:pt x="7" y="52"/>
                    <a:pt x="10" y="50"/>
                  </a:cubicBezTo>
                  <a:cubicBezTo>
                    <a:pt x="11" y="49"/>
                    <a:pt x="11" y="49"/>
                    <a:pt x="12" y="49"/>
                  </a:cubicBezTo>
                  <a:cubicBezTo>
                    <a:pt x="53" y="17"/>
                    <a:pt x="103" y="0"/>
                    <a:pt x="154" y="0"/>
                  </a:cubicBezTo>
                  <a:cubicBezTo>
                    <a:pt x="154" y="0"/>
                    <a:pt x="154" y="0"/>
                    <a:pt x="154" y="0"/>
                  </a:cubicBezTo>
                  <a:cubicBezTo>
                    <a:pt x="154" y="0"/>
                    <a:pt x="154" y="0"/>
                    <a:pt x="154" y="0"/>
                  </a:cubicBezTo>
                  <a:cubicBezTo>
                    <a:pt x="164" y="0"/>
                    <a:pt x="174" y="1"/>
                    <a:pt x="185" y="2"/>
                  </a:cubicBezTo>
                  <a:cubicBezTo>
                    <a:pt x="202" y="4"/>
                    <a:pt x="219" y="9"/>
                    <a:pt x="236" y="15"/>
                  </a:cubicBezTo>
                  <a:cubicBezTo>
                    <a:pt x="186" y="48"/>
                    <a:pt x="128" y="66"/>
                    <a:pt x="68" y="66"/>
                  </a:cubicBezTo>
                  <a:close/>
                </a:path>
              </a:pathLst>
            </a:custGeom>
            <a:solidFill>
              <a:srgbClr val="3480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2">
              <a:extLst>
                <a:ext uri="{FF2B5EF4-FFF2-40B4-BE49-F238E27FC236}">
                  <a16:creationId xmlns:a16="http://schemas.microsoft.com/office/drawing/2014/main" id="{453A49FF-9149-4946-8A88-02ABDD5FA13D}"/>
                </a:ext>
              </a:extLst>
            </p:cNvPr>
            <p:cNvSpPr>
              <a:spLocks noEditPoints="1"/>
            </p:cNvSpPr>
            <p:nvPr userDrawn="1"/>
          </p:nvSpPr>
          <p:spPr bwMode="auto">
            <a:xfrm>
              <a:off x="641351" y="6462714"/>
              <a:ext cx="103188" cy="34925"/>
            </a:xfrm>
            <a:custGeom>
              <a:avLst/>
              <a:gdLst>
                <a:gd name="T0" fmla="*/ 0 w 142"/>
                <a:gd name="T1" fmla="*/ 49 h 49"/>
                <a:gd name="T2" fmla="*/ 0 w 142"/>
                <a:gd name="T3" fmla="*/ 49 h 49"/>
                <a:gd name="T4" fmla="*/ 142 w 142"/>
                <a:gd name="T5" fmla="*/ 0 h 49"/>
                <a:gd name="T6" fmla="*/ 0 w 142"/>
                <a:gd name="T7" fmla="*/ 49 h 49"/>
                <a:gd name="T8" fmla="*/ 142 w 142"/>
                <a:gd name="T9" fmla="*/ 0 h 49"/>
                <a:gd name="T10" fmla="*/ 142 w 142"/>
                <a:gd name="T11" fmla="*/ 0 h 49"/>
                <a:gd name="T12" fmla="*/ 142 w 142"/>
                <a:gd name="T13" fmla="*/ 0 h 49"/>
                <a:gd name="T14" fmla="*/ 142 w 142"/>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49">
                  <a:moveTo>
                    <a:pt x="0" y="49"/>
                  </a:moveTo>
                  <a:lnTo>
                    <a:pt x="0" y="49"/>
                  </a:lnTo>
                  <a:cubicBezTo>
                    <a:pt x="41" y="17"/>
                    <a:pt x="91" y="0"/>
                    <a:pt x="142" y="0"/>
                  </a:cubicBezTo>
                  <a:cubicBezTo>
                    <a:pt x="91" y="0"/>
                    <a:pt x="41" y="17"/>
                    <a:pt x="0" y="49"/>
                  </a:cubicBezTo>
                  <a:close/>
                  <a:moveTo>
                    <a:pt x="142" y="0"/>
                  </a:moveTo>
                  <a:lnTo>
                    <a:pt x="142" y="0"/>
                  </a:lnTo>
                  <a:cubicBezTo>
                    <a:pt x="142" y="0"/>
                    <a:pt x="142" y="0"/>
                    <a:pt x="142" y="0"/>
                  </a:cubicBezTo>
                  <a:cubicBezTo>
                    <a:pt x="142" y="0"/>
                    <a:pt x="142" y="0"/>
                    <a:pt x="142" y="0"/>
                  </a:cubicBezTo>
                  <a:close/>
                </a:path>
              </a:pathLst>
            </a:custGeom>
            <a:solidFill>
              <a:srgbClr val="266C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3">
              <a:extLst>
                <a:ext uri="{FF2B5EF4-FFF2-40B4-BE49-F238E27FC236}">
                  <a16:creationId xmlns:a16="http://schemas.microsoft.com/office/drawing/2014/main" id="{B2EC9D0C-EAF4-4F79-AF06-503D33BEF5ED}"/>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3 w 98"/>
                <a:gd name="T5" fmla="*/ 206 h 256"/>
                <a:gd name="T6" fmla="*/ 95 w 98"/>
                <a:gd name="T7" fmla="*/ 0 h 256"/>
                <a:gd name="T8" fmla="*/ 95 w 98"/>
                <a:gd name="T9" fmla="*/ 71 h 256"/>
                <a:gd name="T10" fmla="*/ 0 w 98"/>
                <a:gd name="T11" fmla="*/ 256 h 256"/>
              </a:gdLst>
              <a:ahLst/>
              <a:cxnLst>
                <a:cxn ang="0">
                  <a:pos x="T0" y="T1"/>
                </a:cxn>
                <a:cxn ang="0">
                  <a:pos x="T2" y="T3"/>
                </a:cxn>
                <a:cxn ang="0">
                  <a:pos x="T4" y="T5"/>
                </a:cxn>
                <a:cxn ang="0">
                  <a:pos x="T6" y="T7"/>
                </a:cxn>
                <a:cxn ang="0">
                  <a:pos x="T8" y="T9"/>
                </a:cxn>
                <a:cxn ang="0">
                  <a:pos x="T10" y="T11"/>
                </a:cxn>
              </a:cxnLst>
              <a:rect l="0" t="0" r="r" b="b"/>
              <a:pathLst>
                <a:path w="98" h="256">
                  <a:moveTo>
                    <a:pt x="0" y="256"/>
                  </a:moveTo>
                  <a:lnTo>
                    <a:pt x="0" y="256"/>
                  </a:lnTo>
                  <a:cubicBezTo>
                    <a:pt x="0" y="239"/>
                    <a:pt x="1" y="223"/>
                    <a:pt x="3" y="206"/>
                  </a:cubicBezTo>
                  <a:cubicBezTo>
                    <a:pt x="13" y="129"/>
                    <a:pt x="45" y="58"/>
                    <a:pt x="95" y="0"/>
                  </a:cubicBezTo>
                  <a:cubicBezTo>
                    <a:pt x="98" y="23"/>
                    <a:pt x="98" y="47"/>
                    <a:pt x="95" y="71"/>
                  </a:cubicBezTo>
                  <a:cubicBezTo>
                    <a:pt x="86" y="143"/>
                    <a:pt x="52" y="207"/>
                    <a:pt x="0" y="256"/>
                  </a:cubicBezTo>
                  <a:close/>
                </a:path>
              </a:pathLst>
            </a:custGeom>
            <a:solidFill>
              <a:srgbClr val="435E9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4">
              <a:extLst>
                <a:ext uri="{FF2B5EF4-FFF2-40B4-BE49-F238E27FC236}">
                  <a16:creationId xmlns:a16="http://schemas.microsoft.com/office/drawing/2014/main" id="{8B40DD96-4262-4C58-BBD3-8E26B3BD376F}"/>
                </a:ext>
              </a:extLst>
            </p:cNvPr>
            <p:cNvSpPr>
              <a:spLocks/>
            </p:cNvSpPr>
            <p:nvPr userDrawn="1"/>
          </p:nvSpPr>
          <p:spPr bwMode="auto">
            <a:xfrm>
              <a:off x="831851" y="6264276"/>
              <a:ext cx="71438" cy="187325"/>
            </a:xfrm>
            <a:custGeom>
              <a:avLst/>
              <a:gdLst>
                <a:gd name="T0" fmla="*/ 0 w 98"/>
                <a:gd name="T1" fmla="*/ 256 h 256"/>
                <a:gd name="T2" fmla="*/ 0 w 98"/>
                <a:gd name="T3" fmla="*/ 256 h 256"/>
                <a:gd name="T4" fmla="*/ 0 w 98"/>
                <a:gd name="T5" fmla="*/ 256 h 256"/>
                <a:gd name="T6" fmla="*/ 95 w 98"/>
                <a:gd name="T7" fmla="*/ 71 h 256"/>
                <a:gd name="T8" fmla="*/ 95 w 98"/>
                <a:gd name="T9" fmla="*/ 0 h 256"/>
                <a:gd name="T10" fmla="*/ 95 w 98"/>
                <a:gd name="T11" fmla="*/ 0 h 256"/>
                <a:gd name="T12" fmla="*/ 97 w 98"/>
                <a:gd name="T13" fmla="*/ 33 h 256"/>
                <a:gd name="T14" fmla="*/ 95 w 98"/>
                <a:gd name="T15" fmla="*/ 71 h 256"/>
                <a:gd name="T16" fmla="*/ 0 w 98"/>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56">
                  <a:moveTo>
                    <a:pt x="0" y="256"/>
                  </a:moveTo>
                  <a:lnTo>
                    <a:pt x="0" y="256"/>
                  </a:lnTo>
                  <a:lnTo>
                    <a:pt x="0" y="256"/>
                  </a:lnTo>
                  <a:cubicBezTo>
                    <a:pt x="52" y="207"/>
                    <a:pt x="86" y="143"/>
                    <a:pt x="95" y="71"/>
                  </a:cubicBezTo>
                  <a:cubicBezTo>
                    <a:pt x="98" y="47"/>
                    <a:pt x="98" y="23"/>
                    <a:pt x="95" y="0"/>
                  </a:cubicBezTo>
                  <a:cubicBezTo>
                    <a:pt x="95" y="0"/>
                    <a:pt x="95" y="0"/>
                    <a:pt x="95" y="0"/>
                  </a:cubicBezTo>
                  <a:cubicBezTo>
                    <a:pt x="96" y="11"/>
                    <a:pt x="97" y="22"/>
                    <a:pt x="97" y="33"/>
                  </a:cubicBezTo>
                  <a:cubicBezTo>
                    <a:pt x="97" y="46"/>
                    <a:pt x="96" y="58"/>
                    <a:pt x="95" y="71"/>
                  </a:cubicBezTo>
                  <a:cubicBezTo>
                    <a:pt x="86" y="143"/>
                    <a:pt x="52" y="207"/>
                    <a:pt x="0" y="256"/>
                  </a:cubicBezTo>
                  <a:close/>
                </a:path>
              </a:pathLst>
            </a:custGeom>
            <a:solidFill>
              <a:srgbClr val="3845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
              <a:extLst>
                <a:ext uri="{FF2B5EF4-FFF2-40B4-BE49-F238E27FC236}">
                  <a16:creationId xmlns:a16="http://schemas.microsoft.com/office/drawing/2014/main" id="{21BA1139-83AE-4FC6-8D27-41A86ECD0CBB}"/>
                </a:ext>
              </a:extLst>
            </p:cNvPr>
            <p:cNvSpPr>
              <a:spLocks/>
            </p:cNvSpPr>
            <p:nvPr userDrawn="1"/>
          </p:nvSpPr>
          <p:spPr bwMode="auto">
            <a:xfrm>
              <a:off x="2279651" y="6119814"/>
              <a:ext cx="12700" cy="614363"/>
            </a:xfrm>
            <a:custGeom>
              <a:avLst/>
              <a:gdLst>
                <a:gd name="T0" fmla="*/ 0 w 17"/>
                <a:gd name="T1" fmla="*/ 0 h 840"/>
                <a:gd name="T2" fmla="*/ 0 w 17"/>
                <a:gd name="T3" fmla="*/ 0 h 840"/>
                <a:gd name="T4" fmla="*/ 17 w 17"/>
                <a:gd name="T5" fmla="*/ 0 h 840"/>
                <a:gd name="T6" fmla="*/ 17 w 17"/>
                <a:gd name="T7" fmla="*/ 840 h 840"/>
                <a:gd name="T8" fmla="*/ 0 w 17"/>
                <a:gd name="T9" fmla="*/ 840 h 840"/>
                <a:gd name="T10" fmla="*/ 0 w 17"/>
                <a:gd name="T11" fmla="*/ 0 h 840"/>
              </a:gdLst>
              <a:ahLst/>
              <a:cxnLst>
                <a:cxn ang="0">
                  <a:pos x="T0" y="T1"/>
                </a:cxn>
                <a:cxn ang="0">
                  <a:pos x="T2" y="T3"/>
                </a:cxn>
                <a:cxn ang="0">
                  <a:pos x="T4" y="T5"/>
                </a:cxn>
                <a:cxn ang="0">
                  <a:pos x="T6" y="T7"/>
                </a:cxn>
                <a:cxn ang="0">
                  <a:pos x="T8" y="T9"/>
                </a:cxn>
                <a:cxn ang="0">
                  <a:pos x="T10" y="T11"/>
                </a:cxn>
              </a:cxnLst>
              <a:rect l="0" t="0" r="r" b="b"/>
              <a:pathLst>
                <a:path w="17" h="840">
                  <a:moveTo>
                    <a:pt x="0" y="0"/>
                  </a:moveTo>
                  <a:lnTo>
                    <a:pt x="0" y="0"/>
                  </a:lnTo>
                  <a:lnTo>
                    <a:pt x="17" y="0"/>
                  </a:lnTo>
                  <a:lnTo>
                    <a:pt x="17" y="840"/>
                  </a:lnTo>
                  <a:lnTo>
                    <a:pt x="0" y="840"/>
                  </a:lnTo>
                  <a:lnTo>
                    <a:pt x="0" y="0"/>
                  </a:lnTo>
                  <a:close/>
                </a:path>
              </a:pathLst>
            </a:custGeom>
            <a:solidFill>
              <a:srgbClr val="1D315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69">
              <a:extLst>
                <a:ext uri="{FF2B5EF4-FFF2-40B4-BE49-F238E27FC236}">
                  <a16:creationId xmlns:a16="http://schemas.microsoft.com/office/drawing/2014/main" id="{72206BA3-F66E-4872-B329-79CE282D4170}"/>
                </a:ext>
              </a:extLst>
            </p:cNvPr>
            <p:cNvSpPr>
              <a:spLocks/>
            </p:cNvSpPr>
            <p:nvPr userDrawn="1"/>
          </p:nvSpPr>
          <p:spPr bwMode="auto">
            <a:xfrm>
              <a:off x="2500313" y="6273801"/>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0">
              <a:extLst>
                <a:ext uri="{FF2B5EF4-FFF2-40B4-BE49-F238E27FC236}">
                  <a16:creationId xmlns:a16="http://schemas.microsoft.com/office/drawing/2014/main" id="{8224157B-6C28-4DC6-A97C-A3B2D9E65F05}"/>
                </a:ext>
              </a:extLst>
            </p:cNvPr>
            <p:cNvSpPr>
              <a:spLocks/>
            </p:cNvSpPr>
            <p:nvPr userDrawn="1"/>
          </p:nvSpPr>
          <p:spPr bwMode="auto">
            <a:xfrm>
              <a:off x="2686051" y="6273801"/>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1">
              <a:extLst>
                <a:ext uri="{FF2B5EF4-FFF2-40B4-BE49-F238E27FC236}">
                  <a16:creationId xmlns:a16="http://schemas.microsoft.com/office/drawing/2014/main" id="{E531BA69-CD38-493D-88E2-CF21DEDA019F}"/>
                </a:ext>
              </a:extLst>
            </p:cNvPr>
            <p:cNvSpPr>
              <a:spLocks/>
            </p:cNvSpPr>
            <p:nvPr userDrawn="1"/>
          </p:nvSpPr>
          <p:spPr bwMode="auto">
            <a:xfrm>
              <a:off x="2686051" y="6273801"/>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2">
              <a:extLst>
                <a:ext uri="{FF2B5EF4-FFF2-40B4-BE49-F238E27FC236}">
                  <a16:creationId xmlns:a16="http://schemas.microsoft.com/office/drawing/2014/main" id="{1E64C6AD-58A4-4218-A25E-EBC271C0FACD}"/>
                </a:ext>
              </a:extLst>
            </p:cNvPr>
            <p:cNvSpPr>
              <a:spLocks/>
            </p:cNvSpPr>
            <p:nvPr userDrawn="1"/>
          </p:nvSpPr>
          <p:spPr bwMode="auto">
            <a:xfrm>
              <a:off x="2551113" y="6276976"/>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73">
              <a:extLst>
                <a:ext uri="{FF2B5EF4-FFF2-40B4-BE49-F238E27FC236}">
                  <a16:creationId xmlns:a16="http://schemas.microsoft.com/office/drawing/2014/main" id="{26318E11-78FA-41AF-9296-E0AF7D966924}"/>
                </a:ext>
              </a:extLst>
            </p:cNvPr>
            <p:cNvSpPr>
              <a:spLocks/>
            </p:cNvSpPr>
            <p:nvPr userDrawn="1"/>
          </p:nvSpPr>
          <p:spPr bwMode="auto">
            <a:xfrm>
              <a:off x="2755901" y="6529389"/>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4">
              <a:extLst>
                <a:ext uri="{FF2B5EF4-FFF2-40B4-BE49-F238E27FC236}">
                  <a16:creationId xmlns:a16="http://schemas.microsoft.com/office/drawing/2014/main" id="{1F0E534B-3616-492B-8797-CC0260B9C460}"/>
                </a:ext>
              </a:extLst>
            </p:cNvPr>
            <p:cNvSpPr>
              <a:spLocks/>
            </p:cNvSpPr>
            <p:nvPr userDrawn="1"/>
          </p:nvSpPr>
          <p:spPr bwMode="auto">
            <a:xfrm>
              <a:off x="2608263" y="6275389"/>
              <a:ext cx="92075" cy="220663"/>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5">
              <a:extLst>
                <a:ext uri="{FF2B5EF4-FFF2-40B4-BE49-F238E27FC236}">
                  <a16:creationId xmlns:a16="http://schemas.microsoft.com/office/drawing/2014/main" id="{82737394-956F-4EDF-9AD1-08D7FB1256D8}"/>
                </a:ext>
              </a:extLst>
            </p:cNvPr>
            <p:cNvSpPr>
              <a:spLocks/>
            </p:cNvSpPr>
            <p:nvPr userDrawn="1"/>
          </p:nvSpPr>
          <p:spPr bwMode="auto">
            <a:xfrm>
              <a:off x="2660651" y="6276976"/>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6">
              <a:extLst>
                <a:ext uri="{FF2B5EF4-FFF2-40B4-BE49-F238E27FC236}">
                  <a16:creationId xmlns:a16="http://schemas.microsoft.com/office/drawing/2014/main" id="{5A644EFF-3425-4453-8CAB-BD9512403D9D}"/>
                </a:ext>
              </a:extLst>
            </p:cNvPr>
            <p:cNvSpPr>
              <a:spLocks/>
            </p:cNvSpPr>
            <p:nvPr userDrawn="1"/>
          </p:nvSpPr>
          <p:spPr bwMode="auto">
            <a:xfrm>
              <a:off x="2606676" y="6510339"/>
              <a:ext cx="95250" cy="65088"/>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7">
              <a:extLst>
                <a:ext uri="{FF2B5EF4-FFF2-40B4-BE49-F238E27FC236}">
                  <a16:creationId xmlns:a16="http://schemas.microsoft.com/office/drawing/2014/main" id="{96D9A80F-6A33-461D-8AAA-1590EF1AA906}"/>
                </a:ext>
              </a:extLst>
            </p:cNvPr>
            <p:cNvSpPr>
              <a:spLocks/>
            </p:cNvSpPr>
            <p:nvPr userDrawn="1"/>
          </p:nvSpPr>
          <p:spPr bwMode="auto">
            <a:xfrm>
              <a:off x="2562226" y="6542089"/>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8">
              <a:extLst>
                <a:ext uri="{FF2B5EF4-FFF2-40B4-BE49-F238E27FC236}">
                  <a16:creationId xmlns:a16="http://schemas.microsoft.com/office/drawing/2014/main" id="{87740DCC-5C90-4AA7-9E65-4FB07079F45F}"/>
                </a:ext>
              </a:extLst>
            </p:cNvPr>
            <p:cNvSpPr>
              <a:spLocks/>
            </p:cNvSpPr>
            <p:nvPr userDrawn="1"/>
          </p:nvSpPr>
          <p:spPr bwMode="auto">
            <a:xfrm>
              <a:off x="2663826" y="6542089"/>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9">
              <a:extLst>
                <a:ext uri="{FF2B5EF4-FFF2-40B4-BE49-F238E27FC236}">
                  <a16:creationId xmlns:a16="http://schemas.microsoft.com/office/drawing/2014/main" id="{92CA007A-1853-4834-BD37-BB3EE0C885C2}"/>
                </a:ext>
              </a:extLst>
            </p:cNvPr>
            <p:cNvSpPr>
              <a:spLocks noEditPoints="1"/>
            </p:cNvSpPr>
            <p:nvPr userDrawn="1"/>
          </p:nvSpPr>
          <p:spPr bwMode="auto">
            <a:xfrm>
              <a:off x="2870201" y="6337301"/>
              <a:ext cx="52388" cy="55563"/>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80">
              <a:extLst>
                <a:ext uri="{FF2B5EF4-FFF2-40B4-BE49-F238E27FC236}">
                  <a16:creationId xmlns:a16="http://schemas.microsoft.com/office/drawing/2014/main" id="{72B9423B-6272-4692-8836-3A5009E7E32B}"/>
                </a:ext>
              </a:extLst>
            </p:cNvPr>
            <p:cNvSpPr>
              <a:spLocks/>
            </p:cNvSpPr>
            <p:nvPr userDrawn="1"/>
          </p:nvSpPr>
          <p:spPr bwMode="auto">
            <a:xfrm>
              <a:off x="2933701" y="6337301"/>
              <a:ext cx="30163" cy="55563"/>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81">
              <a:extLst>
                <a:ext uri="{FF2B5EF4-FFF2-40B4-BE49-F238E27FC236}">
                  <a16:creationId xmlns:a16="http://schemas.microsoft.com/office/drawing/2014/main" id="{3459CEBE-FA1C-4628-AAC7-35AD68DAA6A0}"/>
                </a:ext>
              </a:extLst>
            </p:cNvPr>
            <p:cNvSpPr>
              <a:spLocks/>
            </p:cNvSpPr>
            <p:nvPr userDrawn="1"/>
          </p:nvSpPr>
          <p:spPr bwMode="auto">
            <a:xfrm>
              <a:off x="2976563" y="6337301"/>
              <a:ext cx="30163" cy="55563"/>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82">
              <a:extLst>
                <a:ext uri="{FF2B5EF4-FFF2-40B4-BE49-F238E27FC236}">
                  <a16:creationId xmlns:a16="http://schemas.microsoft.com/office/drawing/2014/main" id="{F161871A-A84E-4EBD-A199-CADBD3C2A3CE}"/>
                </a:ext>
              </a:extLst>
            </p:cNvPr>
            <p:cNvSpPr>
              <a:spLocks/>
            </p:cNvSpPr>
            <p:nvPr userDrawn="1"/>
          </p:nvSpPr>
          <p:spPr bwMode="auto">
            <a:xfrm>
              <a:off x="3017838" y="6337301"/>
              <a:ext cx="34925" cy="55563"/>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83">
              <a:extLst>
                <a:ext uri="{FF2B5EF4-FFF2-40B4-BE49-F238E27FC236}">
                  <a16:creationId xmlns:a16="http://schemas.microsoft.com/office/drawing/2014/main" id="{AB368EAD-022F-4495-91FB-F97A10DA4A11}"/>
                </a:ext>
              </a:extLst>
            </p:cNvPr>
            <p:cNvSpPr>
              <a:spLocks/>
            </p:cNvSpPr>
            <p:nvPr userDrawn="1"/>
          </p:nvSpPr>
          <p:spPr bwMode="auto">
            <a:xfrm>
              <a:off x="3067051" y="6337301"/>
              <a:ext cx="44450" cy="55563"/>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84">
              <a:extLst>
                <a:ext uri="{FF2B5EF4-FFF2-40B4-BE49-F238E27FC236}">
                  <a16:creationId xmlns:a16="http://schemas.microsoft.com/office/drawing/2014/main" id="{FFB78232-3BEF-4935-A1F2-86C0168DA17B}"/>
                </a:ext>
              </a:extLst>
            </p:cNvPr>
            <p:cNvSpPr>
              <a:spLocks/>
            </p:cNvSpPr>
            <p:nvPr userDrawn="1"/>
          </p:nvSpPr>
          <p:spPr bwMode="auto">
            <a:xfrm>
              <a:off x="3149601" y="6337301"/>
              <a:ext cx="6350"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85">
              <a:extLst>
                <a:ext uri="{FF2B5EF4-FFF2-40B4-BE49-F238E27FC236}">
                  <a16:creationId xmlns:a16="http://schemas.microsoft.com/office/drawing/2014/main" id="{8841B0A1-9595-4B6C-991E-90A0465D6A6B}"/>
                </a:ext>
              </a:extLst>
            </p:cNvPr>
            <p:cNvSpPr>
              <a:spLocks/>
            </p:cNvSpPr>
            <p:nvPr userDrawn="1"/>
          </p:nvSpPr>
          <p:spPr bwMode="auto">
            <a:xfrm>
              <a:off x="3173413" y="6337301"/>
              <a:ext cx="44450" cy="55563"/>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6">
              <a:extLst>
                <a:ext uri="{FF2B5EF4-FFF2-40B4-BE49-F238E27FC236}">
                  <a16:creationId xmlns:a16="http://schemas.microsoft.com/office/drawing/2014/main" id="{5D771F5B-4900-4E83-97AC-BC48FFD8B6C4}"/>
                </a:ext>
              </a:extLst>
            </p:cNvPr>
            <p:cNvSpPr>
              <a:spLocks/>
            </p:cNvSpPr>
            <p:nvPr userDrawn="1"/>
          </p:nvSpPr>
          <p:spPr bwMode="auto">
            <a:xfrm>
              <a:off x="3232151" y="6337301"/>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87">
              <a:extLst>
                <a:ext uri="{FF2B5EF4-FFF2-40B4-BE49-F238E27FC236}">
                  <a16:creationId xmlns:a16="http://schemas.microsoft.com/office/drawing/2014/main" id="{B0BA0A0C-7CAE-4B6D-896D-31E9E1DC4986}"/>
                </a:ext>
              </a:extLst>
            </p:cNvPr>
            <p:cNvSpPr>
              <a:spLocks/>
            </p:cNvSpPr>
            <p:nvPr userDrawn="1"/>
          </p:nvSpPr>
          <p:spPr bwMode="auto">
            <a:xfrm>
              <a:off x="3273426" y="6337301"/>
              <a:ext cx="42863" cy="55563"/>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88">
              <a:extLst>
                <a:ext uri="{FF2B5EF4-FFF2-40B4-BE49-F238E27FC236}">
                  <a16:creationId xmlns:a16="http://schemas.microsoft.com/office/drawing/2014/main" id="{59B49283-4002-4F7E-A759-739FE9771C1E}"/>
                </a:ext>
              </a:extLst>
            </p:cNvPr>
            <p:cNvSpPr>
              <a:spLocks/>
            </p:cNvSpPr>
            <p:nvPr userDrawn="1"/>
          </p:nvSpPr>
          <p:spPr bwMode="auto">
            <a:xfrm>
              <a:off x="3327401" y="6337301"/>
              <a:ext cx="4763" cy="55563"/>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89">
              <a:extLst>
                <a:ext uri="{FF2B5EF4-FFF2-40B4-BE49-F238E27FC236}">
                  <a16:creationId xmlns:a16="http://schemas.microsoft.com/office/drawing/2014/main" id="{FBBB3CF9-1926-4FC8-90E2-B6050E57B09E}"/>
                </a:ext>
              </a:extLst>
            </p:cNvPr>
            <p:cNvSpPr>
              <a:spLocks/>
            </p:cNvSpPr>
            <p:nvPr userDrawn="1"/>
          </p:nvSpPr>
          <p:spPr bwMode="auto">
            <a:xfrm>
              <a:off x="3343276"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90">
              <a:extLst>
                <a:ext uri="{FF2B5EF4-FFF2-40B4-BE49-F238E27FC236}">
                  <a16:creationId xmlns:a16="http://schemas.microsoft.com/office/drawing/2014/main" id="{A70F579E-041E-49B3-AF91-77ACC47E0818}"/>
                </a:ext>
              </a:extLst>
            </p:cNvPr>
            <p:cNvSpPr>
              <a:spLocks/>
            </p:cNvSpPr>
            <p:nvPr userDrawn="1"/>
          </p:nvSpPr>
          <p:spPr bwMode="auto">
            <a:xfrm>
              <a:off x="3397251" y="6337301"/>
              <a:ext cx="39688" cy="57150"/>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91">
              <a:extLst>
                <a:ext uri="{FF2B5EF4-FFF2-40B4-BE49-F238E27FC236}">
                  <a16:creationId xmlns:a16="http://schemas.microsoft.com/office/drawing/2014/main" id="{FD35672E-0010-460F-8141-4DB9FAE6E6E3}"/>
                </a:ext>
              </a:extLst>
            </p:cNvPr>
            <p:cNvSpPr>
              <a:spLocks/>
            </p:cNvSpPr>
            <p:nvPr userDrawn="1"/>
          </p:nvSpPr>
          <p:spPr bwMode="auto">
            <a:xfrm>
              <a:off x="3448051" y="6337301"/>
              <a:ext cx="42863" cy="55563"/>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92">
              <a:extLst>
                <a:ext uri="{FF2B5EF4-FFF2-40B4-BE49-F238E27FC236}">
                  <a16:creationId xmlns:a16="http://schemas.microsoft.com/office/drawing/2014/main" id="{325B7329-DCCC-4D5B-A8A2-7925220871C4}"/>
                </a:ext>
              </a:extLst>
            </p:cNvPr>
            <p:cNvSpPr>
              <a:spLocks/>
            </p:cNvSpPr>
            <p:nvPr userDrawn="1"/>
          </p:nvSpPr>
          <p:spPr bwMode="auto">
            <a:xfrm>
              <a:off x="3500438" y="6337301"/>
              <a:ext cx="34925" cy="55563"/>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93">
              <a:extLst>
                <a:ext uri="{FF2B5EF4-FFF2-40B4-BE49-F238E27FC236}">
                  <a16:creationId xmlns:a16="http://schemas.microsoft.com/office/drawing/2014/main" id="{A7E9B19C-7AF8-4E10-8CBC-EE5B352ED57A}"/>
                </a:ext>
              </a:extLst>
            </p:cNvPr>
            <p:cNvSpPr>
              <a:spLocks/>
            </p:cNvSpPr>
            <p:nvPr userDrawn="1"/>
          </p:nvSpPr>
          <p:spPr bwMode="auto">
            <a:xfrm>
              <a:off x="3565526" y="6351589"/>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94">
              <a:extLst>
                <a:ext uri="{FF2B5EF4-FFF2-40B4-BE49-F238E27FC236}">
                  <a16:creationId xmlns:a16="http://schemas.microsoft.com/office/drawing/2014/main" id="{FBEBE9E2-A40E-4F2D-8178-5721DED32193}"/>
                </a:ext>
              </a:extLst>
            </p:cNvPr>
            <p:cNvSpPr>
              <a:spLocks noEditPoints="1"/>
            </p:cNvSpPr>
            <p:nvPr userDrawn="1"/>
          </p:nvSpPr>
          <p:spPr bwMode="auto">
            <a:xfrm>
              <a:off x="3584576" y="6365876"/>
              <a:ext cx="26988" cy="26988"/>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95">
              <a:extLst>
                <a:ext uri="{FF2B5EF4-FFF2-40B4-BE49-F238E27FC236}">
                  <a16:creationId xmlns:a16="http://schemas.microsoft.com/office/drawing/2014/main" id="{F6CB9422-8454-4003-B38C-73D8BBFF07A5}"/>
                </a:ext>
              </a:extLst>
            </p:cNvPr>
            <p:cNvSpPr>
              <a:spLocks/>
            </p:cNvSpPr>
            <p:nvPr userDrawn="1"/>
          </p:nvSpPr>
          <p:spPr bwMode="auto">
            <a:xfrm>
              <a:off x="3619501" y="6365876"/>
              <a:ext cx="17463" cy="26988"/>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96">
              <a:extLst>
                <a:ext uri="{FF2B5EF4-FFF2-40B4-BE49-F238E27FC236}">
                  <a16:creationId xmlns:a16="http://schemas.microsoft.com/office/drawing/2014/main" id="{0620836D-1908-4720-B10D-A0CFF3A6A923}"/>
                </a:ext>
              </a:extLst>
            </p:cNvPr>
            <p:cNvSpPr>
              <a:spLocks noEditPoints="1"/>
            </p:cNvSpPr>
            <p:nvPr userDrawn="1"/>
          </p:nvSpPr>
          <p:spPr bwMode="auto">
            <a:xfrm>
              <a:off x="2868613" y="64293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97">
              <a:extLst>
                <a:ext uri="{FF2B5EF4-FFF2-40B4-BE49-F238E27FC236}">
                  <a16:creationId xmlns:a16="http://schemas.microsoft.com/office/drawing/2014/main" id="{9CDA1E4F-16EF-4A53-A088-5481E8DDBBFF}"/>
                </a:ext>
              </a:extLst>
            </p:cNvPr>
            <p:cNvSpPr>
              <a:spLocks noEditPoints="1"/>
            </p:cNvSpPr>
            <p:nvPr userDrawn="1"/>
          </p:nvSpPr>
          <p:spPr bwMode="auto">
            <a:xfrm>
              <a:off x="2949576" y="64293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98">
              <a:extLst>
                <a:ext uri="{FF2B5EF4-FFF2-40B4-BE49-F238E27FC236}">
                  <a16:creationId xmlns:a16="http://schemas.microsoft.com/office/drawing/2014/main" id="{95472F4E-2D74-4F8E-8130-AFE4EFB99692}"/>
                </a:ext>
              </a:extLst>
            </p:cNvPr>
            <p:cNvSpPr>
              <a:spLocks noEditPoints="1"/>
            </p:cNvSpPr>
            <p:nvPr userDrawn="1"/>
          </p:nvSpPr>
          <p:spPr bwMode="auto">
            <a:xfrm>
              <a:off x="3014663" y="64293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99">
              <a:extLst>
                <a:ext uri="{FF2B5EF4-FFF2-40B4-BE49-F238E27FC236}">
                  <a16:creationId xmlns:a16="http://schemas.microsoft.com/office/drawing/2014/main" id="{3A712407-319D-4A71-B023-01E6EE57ED68}"/>
                </a:ext>
              </a:extLst>
            </p:cNvPr>
            <p:cNvSpPr>
              <a:spLocks/>
            </p:cNvSpPr>
            <p:nvPr userDrawn="1"/>
          </p:nvSpPr>
          <p:spPr bwMode="auto">
            <a:xfrm>
              <a:off x="3113088"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100">
              <a:extLst>
                <a:ext uri="{FF2B5EF4-FFF2-40B4-BE49-F238E27FC236}">
                  <a16:creationId xmlns:a16="http://schemas.microsoft.com/office/drawing/2014/main" id="{0BFCC55E-1BCB-45D5-B45B-4FCE41CDF438}"/>
                </a:ext>
              </a:extLst>
            </p:cNvPr>
            <p:cNvSpPr>
              <a:spLocks/>
            </p:cNvSpPr>
            <p:nvPr userDrawn="1"/>
          </p:nvSpPr>
          <p:spPr bwMode="auto">
            <a:xfrm>
              <a:off x="3148013" y="64293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01">
              <a:extLst>
                <a:ext uri="{FF2B5EF4-FFF2-40B4-BE49-F238E27FC236}">
                  <a16:creationId xmlns:a16="http://schemas.microsoft.com/office/drawing/2014/main" id="{6D65ECD8-C0A1-4FD3-8425-8F7C58820387}"/>
                </a:ext>
              </a:extLst>
            </p:cNvPr>
            <p:cNvSpPr>
              <a:spLocks/>
            </p:cNvSpPr>
            <p:nvPr userDrawn="1"/>
          </p:nvSpPr>
          <p:spPr bwMode="auto">
            <a:xfrm>
              <a:off x="3273426" y="6427789"/>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02">
              <a:extLst>
                <a:ext uri="{FF2B5EF4-FFF2-40B4-BE49-F238E27FC236}">
                  <a16:creationId xmlns:a16="http://schemas.microsoft.com/office/drawing/2014/main" id="{A3CE6015-541F-4805-8EC8-8195B6DA1897}"/>
                </a:ext>
              </a:extLst>
            </p:cNvPr>
            <p:cNvSpPr>
              <a:spLocks/>
            </p:cNvSpPr>
            <p:nvPr userDrawn="1"/>
          </p:nvSpPr>
          <p:spPr bwMode="auto">
            <a:xfrm>
              <a:off x="3346451" y="6427789"/>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03">
              <a:extLst>
                <a:ext uri="{FF2B5EF4-FFF2-40B4-BE49-F238E27FC236}">
                  <a16:creationId xmlns:a16="http://schemas.microsoft.com/office/drawing/2014/main" id="{3207D82C-E9B4-4BD8-BB9A-C80A2AEA9B7A}"/>
                </a:ext>
              </a:extLst>
            </p:cNvPr>
            <p:cNvSpPr>
              <a:spLocks/>
            </p:cNvSpPr>
            <p:nvPr userDrawn="1"/>
          </p:nvSpPr>
          <p:spPr bwMode="auto">
            <a:xfrm>
              <a:off x="3441701" y="64293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04">
              <a:extLst>
                <a:ext uri="{FF2B5EF4-FFF2-40B4-BE49-F238E27FC236}">
                  <a16:creationId xmlns:a16="http://schemas.microsoft.com/office/drawing/2014/main" id="{E7126B93-AB56-4BBA-8DFF-CF394FDCFA43}"/>
                </a:ext>
              </a:extLst>
            </p:cNvPr>
            <p:cNvSpPr>
              <a:spLocks/>
            </p:cNvSpPr>
            <p:nvPr userDrawn="1"/>
          </p:nvSpPr>
          <p:spPr bwMode="auto">
            <a:xfrm>
              <a:off x="3476626" y="64293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05">
              <a:extLst>
                <a:ext uri="{FF2B5EF4-FFF2-40B4-BE49-F238E27FC236}">
                  <a16:creationId xmlns:a16="http://schemas.microsoft.com/office/drawing/2014/main" id="{AE9D20AF-C165-4B31-97B5-37E0A1965318}"/>
                </a:ext>
              </a:extLst>
            </p:cNvPr>
            <p:cNvSpPr>
              <a:spLocks/>
            </p:cNvSpPr>
            <p:nvPr userDrawn="1"/>
          </p:nvSpPr>
          <p:spPr bwMode="auto">
            <a:xfrm>
              <a:off x="3552826" y="64293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06">
              <a:extLst>
                <a:ext uri="{FF2B5EF4-FFF2-40B4-BE49-F238E27FC236}">
                  <a16:creationId xmlns:a16="http://schemas.microsoft.com/office/drawing/2014/main" id="{344FB36A-3F8C-4A3C-9CEC-56779FA3BDD2}"/>
                </a:ext>
              </a:extLst>
            </p:cNvPr>
            <p:cNvSpPr>
              <a:spLocks/>
            </p:cNvSpPr>
            <p:nvPr userDrawn="1"/>
          </p:nvSpPr>
          <p:spPr bwMode="auto">
            <a:xfrm>
              <a:off x="3643313" y="6427789"/>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07">
              <a:extLst>
                <a:ext uri="{FF2B5EF4-FFF2-40B4-BE49-F238E27FC236}">
                  <a16:creationId xmlns:a16="http://schemas.microsoft.com/office/drawing/2014/main" id="{25E062B3-315A-4336-8F31-1BB2AE73AB3A}"/>
                </a:ext>
              </a:extLst>
            </p:cNvPr>
            <p:cNvSpPr>
              <a:spLocks/>
            </p:cNvSpPr>
            <p:nvPr userDrawn="1"/>
          </p:nvSpPr>
          <p:spPr bwMode="auto">
            <a:xfrm>
              <a:off x="3738563" y="64293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9917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_Dar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317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_Dar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4C49-5B65-42CA-B91C-880A22F4898C}"/>
              </a:ext>
            </a:extLst>
          </p:cNvPr>
          <p:cNvSpPr>
            <a:spLocks noGrp="1"/>
          </p:cNvSpPr>
          <p:nvPr>
            <p:ph type="title" hasCustomPrompt="1"/>
          </p:nvPr>
        </p:nvSpPr>
        <p:spPr/>
        <p:txBody>
          <a:bodyPr/>
          <a:lstStyle>
            <a:lvl1pPr>
              <a:defRPr/>
            </a:lvl1pPr>
          </a:lstStyle>
          <a:p>
            <a:r>
              <a:rPr lang="en-US"/>
              <a:t>Sample Slide</a:t>
            </a:r>
          </a:p>
        </p:txBody>
      </p:sp>
      <p:sp>
        <p:nvSpPr>
          <p:cNvPr id="8" name="Rectangle 7">
            <a:extLst>
              <a:ext uri="{FF2B5EF4-FFF2-40B4-BE49-F238E27FC236}">
                <a16:creationId xmlns:a16="http://schemas.microsoft.com/office/drawing/2014/main" id="{93F906D8-8809-4EE7-9D95-C079957E29FD}"/>
              </a:ext>
            </a:extLst>
          </p:cNvPr>
          <p:cNvSpPr/>
          <p:nvPr userDrawn="1"/>
        </p:nvSpPr>
        <p:spPr>
          <a:xfrm>
            <a:off x="0" y="0"/>
            <a:ext cx="270588" cy="6858000"/>
          </a:xfrm>
          <a:prstGeom prst="rect">
            <a:avLst/>
          </a:prstGeom>
          <a:solidFill>
            <a:srgbClr val="00305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 Placeholder 20">
            <a:extLst>
              <a:ext uri="{FF2B5EF4-FFF2-40B4-BE49-F238E27FC236}">
                <a16:creationId xmlns:a16="http://schemas.microsoft.com/office/drawing/2014/main" id="{00C5C23C-9E63-4F7E-987A-A7EDBC5C0445}"/>
              </a:ext>
            </a:extLst>
          </p:cNvPr>
          <p:cNvSpPr>
            <a:spLocks noGrp="1"/>
          </p:cNvSpPr>
          <p:nvPr>
            <p:ph type="body" sz="quarter" idx="13" hasCustomPrompt="1"/>
          </p:nvPr>
        </p:nvSpPr>
        <p:spPr>
          <a:xfrm>
            <a:off x="828675"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
        <p:nvSpPr>
          <p:cNvPr id="4" name="Picture Placeholder 3">
            <a:extLst>
              <a:ext uri="{FF2B5EF4-FFF2-40B4-BE49-F238E27FC236}">
                <a16:creationId xmlns:a16="http://schemas.microsoft.com/office/drawing/2014/main" id="{0B22E7D3-FE83-40FF-A8B5-DB5D7EF85CD8}"/>
              </a:ext>
            </a:extLst>
          </p:cNvPr>
          <p:cNvSpPr>
            <a:spLocks noGrp="1"/>
          </p:cNvSpPr>
          <p:nvPr>
            <p:ph type="pic" sz="quarter" idx="14"/>
          </p:nvPr>
        </p:nvSpPr>
        <p:spPr>
          <a:xfrm>
            <a:off x="6172201" y="1825625"/>
            <a:ext cx="5181599" cy="3770313"/>
          </a:xfrm>
        </p:spPr>
        <p:txBody>
          <a:bodyPr/>
          <a:lstStyle/>
          <a:p>
            <a:r>
              <a:rPr lang="en-US"/>
              <a:t>Click icon to add picture</a:t>
            </a:r>
          </a:p>
        </p:txBody>
      </p:sp>
      <p:sp>
        <p:nvSpPr>
          <p:cNvPr id="7" name="Picture Placeholder 3">
            <a:extLst>
              <a:ext uri="{FF2B5EF4-FFF2-40B4-BE49-F238E27FC236}">
                <a16:creationId xmlns:a16="http://schemas.microsoft.com/office/drawing/2014/main" id="{732A61A5-83DE-4105-8208-7B25C5370243}"/>
              </a:ext>
            </a:extLst>
          </p:cNvPr>
          <p:cNvSpPr>
            <a:spLocks noGrp="1"/>
          </p:cNvSpPr>
          <p:nvPr>
            <p:ph type="pic" sz="quarter" idx="15"/>
          </p:nvPr>
        </p:nvSpPr>
        <p:spPr>
          <a:xfrm>
            <a:off x="828675" y="1825625"/>
            <a:ext cx="5181600" cy="3770313"/>
          </a:xfrm>
        </p:spPr>
        <p:txBody>
          <a:bodyPr/>
          <a:lstStyle/>
          <a:p>
            <a:r>
              <a:rPr lang="en-US"/>
              <a:t>Click icon to add picture</a:t>
            </a:r>
          </a:p>
        </p:txBody>
      </p:sp>
      <p:sp>
        <p:nvSpPr>
          <p:cNvPr id="9" name="Text Placeholder 20">
            <a:extLst>
              <a:ext uri="{FF2B5EF4-FFF2-40B4-BE49-F238E27FC236}">
                <a16:creationId xmlns:a16="http://schemas.microsoft.com/office/drawing/2014/main" id="{476BF314-F425-483C-A979-A26078C03415}"/>
              </a:ext>
            </a:extLst>
          </p:cNvPr>
          <p:cNvSpPr>
            <a:spLocks noGrp="1"/>
          </p:cNvSpPr>
          <p:nvPr>
            <p:ph type="body" sz="quarter" idx="16" hasCustomPrompt="1"/>
          </p:nvPr>
        </p:nvSpPr>
        <p:spPr>
          <a:xfrm>
            <a:off x="6172201" y="5828087"/>
            <a:ext cx="5181600" cy="348875"/>
          </a:xfrm>
        </p:spPr>
        <p:txBody>
          <a:bodyPr>
            <a:normAutofit/>
          </a:bodyPr>
          <a:lstStyle>
            <a:lvl1pPr marL="0" indent="0">
              <a:buNone/>
              <a:defRPr sz="1600" i="1">
                <a:gradFill>
                  <a:gsLst>
                    <a:gs pos="0">
                      <a:srgbClr val="7C7D7F"/>
                    </a:gs>
                    <a:gs pos="100000">
                      <a:srgbClr val="7C7D7F"/>
                    </a:gs>
                  </a:gsLst>
                  <a:lin ang="5400000" scaled="1"/>
                </a:gradFill>
              </a:defRPr>
            </a:lvl1pPr>
          </a:lstStyle>
          <a:p>
            <a:pPr lvl="0"/>
            <a:r>
              <a:rPr lang="en-US"/>
              <a:t>This is caption text for above photo/graphic</a:t>
            </a:r>
          </a:p>
        </p:txBody>
      </p:sp>
    </p:spTree>
    <p:extLst>
      <p:ext uri="{BB962C8B-B14F-4D97-AF65-F5344CB8AC3E}">
        <p14:creationId xmlns:p14="http://schemas.microsoft.com/office/powerpoint/2010/main" val="23972376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06" name="Group 305">
            <a:extLst>
              <a:ext uri="{FF2B5EF4-FFF2-40B4-BE49-F238E27FC236}">
                <a16:creationId xmlns:a16="http://schemas.microsoft.com/office/drawing/2014/main" id="{A4A489BA-DB99-45E7-9EB1-8C3BDBDBAC9F}"/>
              </a:ext>
            </a:extLst>
          </p:cNvPr>
          <p:cNvGrpSpPr/>
          <p:nvPr userDrawn="1"/>
        </p:nvGrpSpPr>
        <p:grpSpPr>
          <a:xfrm>
            <a:off x="862912" y="6316626"/>
            <a:ext cx="1327184" cy="316696"/>
            <a:chOff x="2944813" y="2309813"/>
            <a:chExt cx="1290638" cy="307975"/>
          </a:xfrm>
        </p:grpSpPr>
        <p:sp>
          <p:nvSpPr>
            <p:cNvPr id="170" name="Freeform 69">
              <a:extLst>
                <a:ext uri="{FF2B5EF4-FFF2-40B4-BE49-F238E27FC236}">
                  <a16:creationId xmlns:a16="http://schemas.microsoft.com/office/drawing/2014/main" id="{6460F530-DE03-4C21-ACB9-64EF037EB6CB}"/>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70">
              <a:extLst>
                <a:ext uri="{FF2B5EF4-FFF2-40B4-BE49-F238E27FC236}">
                  <a16:creationId xmlns:a16="http://schemas.microsoft.com/office/drawing/2014/main" id="{A474438D-B329-4F2E-BF32-49DF13A371A4}"/>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1">
              <a:extLst>
                <a:ext uri="{FF2B5EF4-FFF2-40B4-BE49-F238E27FC236}">
                  <a16:creationId xmlns:a16="http://schemas.microsoft.com/office/drawing/2014/main" id="{3D383998-6E5F-467B-954C-05D0A6B50AE6}"/>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2">
              <a:extLst>
                <a:ext uri="{FF2B5EF4-FFF2-40B4-BE49-F238E27FC236}">
                  <a16:creationId xmlns:a16="http://schemas.microsoft.com/office/drawing/2014/main" id="{79A71B3C-346C-4B5A-86E4-5F58E8E3F689}"/>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3">
              <a:extLst>
                <a:ext uri="{FF2B5EF4-FFF2-40B4-BE49-F238E27FC236}">
                  <a16:creationId xmlns:a16="http://schemas.microsoft.com/office/drawing/2014/main" id="{6D9D4237-EE8E-4D64-B004-58395A2F25F4}"/>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4">
              <a:extLst>
                <a:ext uri="{FF2B5EF4-FFF2-40B4-BE49-F238E27FC236}">
                  <a16:creationId xmlns:a16="http://schemas.microsoft.com/office/drawing/2014/main" id="{F530BF23-34FC-40D6-890A-E321FD806A83}"/>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5">
              <a:extLst>
                <a:ext uri="{FF2B5EF4-FFF2-40B4-BE49-F238E27FC236}">
                  <a16:creationId xmlns:a16="http://schemas.microsoft.com/office/drawing/2014/main" id="{E663258D-F8CB-4447-A8B6-188ED8F33830}"/>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
              <a:extLst>
                <a:ext uri="{FF2B5EF4-FFF2-40B4-BE49-F238E27FC236}">
                  <a16:creationId xmlns:a16="http://schemas.microsoft.com/office/drawing/2014/main" id="{2B983B9E-68DF-4A32-84EF-A46C91D724E4}"/>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77">
              <a:extLst>
                <a:ext uri="{FF2B5EF4-FFF2-40B4-BE49-F238E27FC236}">
                  <a16:creationId xmlns:a16="http://schemas.microsoft.com/office/drawing/2014/main" id="{3B69197B-15C6-4606-BF4B-AC90B89FA930}"/>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8">
              <a:extLst>
                <a:ext uri="{FF2B5EF4-FFF2-40B4-BE49-F238E27FC236}">
                  <a16:creationId xmlns:a16="http://schemas.microsoft.com/office/drawing/2014/main" id="{50B8EA98-3A39-4CA1-B70B-166DE098396C}"/>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9">
              <a:extLst>
                <a:ext uri="{FF2B5EF4-FFF2-40B4-BE49-F238E27FC236}">
                  <a16:creationId xmlns:a16="http://schemas.microsoft.com/office/drawing/2014/main" id="{45B3BAF9-C529-4035-8B86-F92DAC25BCBB}"/>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80">
              <a:extLst>
                <a:ext uri="{FF2B5EF4-FFF2-40B4-BE49-F238E27FC236}">
                  <a16:creationId xmlns:a16="http://schemas.microsoft.com/office/drawing/2014/main" id="{EBCA07CF-465F-4BA1-8854-EC5AA9A758E4}"/>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81">
              <a:extLst>
                <a:ext uri="{FF2B5EF4-FFF2-40B4-BE49-F238E27FC236}">
                  <a16:creationId xmlns:a16="http://schemas.microsoft.com/office/drawing/2014/main" id="{2528C816-A9FF-4684-A461-C93D285159DF}"/>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82">
              <a:extLst>
                <a:ext uri="{FF2B5EF4-FFF2-40B4-BE49-F238E27FC236}">
                  <a16:creationId xmlns:a16="http://schemas.microsoft.com/office/drawing/2014/main" id="{FE147886-CF4C-498A-BDEC-4DC824CDC512}"/>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83">
              <a:extLst>
                <a:ext uri="{FF2B5EF4-FFF2-40B4-BE49-F238E27FC236}">
                  <a16:creationId xmlns:a16="http://schemas.microsoft.com/office/drawing/2014/main" id="{7EAA5028-6855-4B15-8651-604A91885523}"/>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84">
              <a:extLst>
                <a:ext uri="{FF2B5EF4-FFF2-40B4-BE49-F238E27FC236}">
                  <a16:creationId xmlns:a16="http://schemas.microsoft.com/office/drawing/2014/main" id="{D8E0F8DF-2738-4924-ACA6-90057FB0F078}"/>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85">
              <a:extLst>
                <a:ext uri="{FF2B5EF4-FFF2-40B4-BE49-F238E27FC236}">
                  <a16:creationId xmlns:a16="http://schemas.microsoft.com/office/drawing/2014/main" id="{97C34D22-4385-4D51-8ED4-8DA2F482EFFC}"/>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86">
              <a:extLst>
                <a:ext uri="{FF2B5EF4-FFF2-40B4-BE49-F238E27FC236}">
                  <a16:creationId xmlns:a16="http://schemas.microsoft.com/office/drawing/2014/main" id="{68B5E917-DC68-47A1-92F8-03D56E341ACB}"/>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87">
              <a:extLst>
                <a:ext uri="{FF2B5EF4-FFF2-40B4-BE49-F238E27FC236}">
                  <a16:creationId xmlns:a16="http://schemas.microsoft.com/office/drawing/2014/main" id="{8199971E-95A8-4E7E-9B7E-E6303D6AF682}"/>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88">
              <a:extLst>
                <a:ext uri="{FF2B5EF4-FFF2-40B4-BE49-F238E27FC236}">
                  <a16:creationId xmlns:a16="http://schemas.microsoft.com/office/drawing/2014/main" id="{827F91B9-9376-435D-B53B-AEB808A41087}"/>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89">
              <a:extLst>
                <a:ext uri="{FF2B5EF4-FFF2-40B4-BE49-F238E27FC236}">
                  <a16:creationId xmlns:a16="http://schemas.microsoft.com/office/drawing/2014/main" id="{A49ED7AB-7383-4519-8522-DF4B7DAEDD85}"/>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90">
              <a:extLst>
                <a:ext uri="{FF2B5EF4-FFF2-40B4-BE49-F238E27FC236}">
                  <a16:creationId xmlns:a16="http://schemas.microsoft.com/office/drawing/2014/main" id="{05EE50D2-EEFA-4475-8DF7-49B4D5D378DD}"/>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91">
              <a:extLst>
                <a:ext uri="{FF2B5EF4-FFF2-40B4-BE49-F238E27FC236}">
                  <a16:creationId xmlns:a16="http://schemas.microsoft.com/office/drawing/2014/main" id="{BBF9C3AB-86CA-4C95-A1BB-C26A1C01CCC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92">
              <a:extLst>
                <a:ext uri="{FF2B5EF4-FFF2-40B4-BE49-F238E27FC236}">
                  <a16:creationId xmlns:a16="http://schemas.microsoft.com/office/drawing/2014/main" id="{CA484E3F-3A41-4BC9-A0F4-AEEBDD5EFA7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93">
              <a:extLst>
                <a:ext uri="{FF2B5EF4-FFF2-40B4-BE49-F238E27FC236}">
                  <a16:creationId xmlns:a16="http://schemas.microsoft.com/office/drawing/2014/main" id="{C64A4E23-841B-40F3-BFD2-48241CE56633}"/>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94">
              <a:extLst>
                <a:ext uri="{FF2B5EF4-FFF2-40B4-BE49-F238E27FC236}">
                  <a16:creationId xmlns:a16="http://schemas.microsoft.com/office/drawing/2014/main" id="{3C201960-9C99-4447-B876-B6DA70AB094D}"/>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95">
              <a:extLst>
                <a:ext uri="{FF2B5EF4-FFF2-40B4-BE49-F238E27FC236}">
                  <a16:creationId xmlns:a16="http://schemas.microsoft.com/office/drawing/2014/main" id="{4A51C5B5-D303-4848-A7A2-53734814C3C9}"/>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96">
              <a:extLst>
                <a:ext uri="{FF2B5EF4-FFF2-40B4-BE49-F238E27FC236}">
                  <a16:creationId xmlns:a16="http://schemas.microsoft.com/office/drawing/2014/main" id="{0E6D5024-D0DB-4D19-B098-6611E9392AA9}"/>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97">
              <a:extLst>
                <a:ext uri="{FF2B5EF4-FFF2-40B4-BE49-F238E27FC236}">
                  <a16:creationId xmlns:a16="http://schemas.microsoft.com/office/drawing/2014/main" id="{3F27F893-7501-4F1D-BD38-10415976CAEB}"/>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98">
              <a:extLst>
                <a:ext uri="{FF2B5EF4-FFF2-40B4-BE49-F238E27FC236}">
                  <a16:creationId xmlns:a16="http://schemas.microsoft.com/office/drawing/2014/main" id="{9D6CA7A6-9740-4DEB-BE0D-880A04B4CD95}"/>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99">
              <a:extLst>
                <a:ext uri="{FF2B5EF4-FFF2-40B4-BE49-F238E27FC236}">
                  <a16:creationId xmlns:a16="http://schemas.microsoft.com/office/drawing/2014/main" id="{0422371D-0F2C-448B-BADC-63D2AC574698}"/>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00">
              <a:extLst>
                <a:ext uri="{FF2B5EF4-FFF2-40B4-BE49-F238E27FC236}">
                  <a16:creationId xmlns:a16="http://schemas.microsoft.com/office/drawing/2014/main" id="{271128DD-2D55-4052-8860-637CC0246194}"/>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01">
              <a:extLst>
                <a:ext uri="{FF2B5EF4-FFF2-40B4-BE49-F238E27FC236}">
                  <a16:creationId xmlns:a16="http://schemas.microsoft.com/office/drawing/2014/main" id="{B210C2B8-7B6B-4C30-8903-95A0D5684E23}"/>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02">
              <a:extLst>
                <a:ext uri="{FF2B5EF4-FFF2-40B4-BE49-F238E27FC236}">
                  <a16:creationId xmlns:a16="http://schemas.microsoft.com/office/drawing/2014/main" id="{302E590F-6442-4B32-BDB5-EEB7AC706417}"/>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03">
              <a:extLst>
                <a:ext uri="{FF2B5EF4-FFF2-40B4-BE49-F238E27FC236}">
                  <a16:creationId xmlns:a16="http://schemas.microsoft.com/office/drawing/2014/main" id="{F8D5E8F3-2849-48E8-A095-F6F6ABD4CD84}"/>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04">
              <a:extLst>
                <a:ext uri="{FF2B5EF4-FFF2-40B4-BE49-F238E27FC236}">
                  <a16:creationId xmlns:a16="http://schemas.microsoft.com/office/drawing/2014/main" id="{BAEC7355-5C3A-409D-8DB3-3C6406884063}"/>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05">
              <a:extLst>
                <a:ext uri="{FF2B5EF4-FFF2-40B4-BE49-F238E27FC236}">
                  <a16:creationId xmlns:a16="http://schemas.microsoft.com/office/drawing/2014/main" id="{8A00EEED-98D1-4366-83FC-7530AD93132B}"/>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06">
              <a:extLst>
                <a:ext uri="{FF2B5EF4-FFF2-40B4-BE49-F238E27FC236}">
                  <a16:creationId xmlns:a16="http://schemas.microsoft.com/office/drawing/2014/main" id="{9D4E103B-F769-4F42-96B6-655C33E8B21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07">
              <a:extLst>
                <a:ext uri="{FF2B5EF4-FFF2-40B4-BE49-F238E27FC236}">
                  <a16:creationId xmlns:a16="http://schemas.microsoft.com/office/drawing/2014/main" id="{D51633D3-8AC2-4F41-A9F8-D231BF5E6EE2}"/>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a:extLst>
              <a:ext uri="{FF2B5EF4-FFF2-40B4-BE49-F238E27FC236}">
                <a16:creationId xmlns:a16="http://schemas.microsoft.com/office/drawing/2014/main" id="{E218155D-D7BA-4591-BAD3-A1C1B55DD5F1}"/>
              </a:ext>
            </a:extLst>
          </p:cNvPr>
          <p:cNvSpPr>
            <a:spLocks noGrp="1"/>
          </p:cNvSpPr>
          <p:nvPr>
            <p:ph type="title"/>
          </p:nvPr>
        </p:nvSpPr>
        <p:spPr>
          <a:xfrm>
            <a:off x="838200" y="231581"/>
            <a:ext cx="10515600" cy="889008"/>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FFC780D5-B73C-4B2C-9016-1DA6F9C36C02}"/>
              </a:ext>
            </a:extLst>
          </p:cNvPr>
          <p:cNvSpPr>
            <a:spLocks noGrp="1"/>
          </p:cNvSpPr>
          <p:nvPr>
            <p:ph type="body" idx="1"/>
          </p:nvPr>
        </p:nvSpPr>
        <p:spPr>
          <a:xfrm>
            <a:off x="838200" y="1409702"/>
            <a:ext cx="10515600" cy="47672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D80865CA-92D0-402B-B940-ED73606D8EB5}"/>
              </a:ext>
            </a:extLst>
          </p:cNvPr>
          <p:cNvCxnSpPr>
            <a:cxnSpLocks/>
          </p:cNvCxnSpPr>
          <p:nvPr userDrawn="1"/>
        </p:nvCxnSpPr>
        <p:spPr>
          <a:xfrm>
            <a:off x="2298700" y="6391275"/>
            <a:ext cx="9073387" cy="0"/>
          </a:xfrm>
          <a:prstGeom prst="line">
            <a:avLst/>
          </a:prstGeom>
          <a:noFill/>
          <a:ln w="15875" cap="flat" cmpd="sng" algn="ctr">
            <a:solidFill>
              <a:srgbClr val="7C7D7F"/>
            </a:solidFill>
            <a:prstDash val="solid"/>
            <a:miter lim="800000"/>
          </a:ln>
          <a:effectLst/>
        </p:spPr>
      </p:cxnSp>
      <p:sp>
        <p:nvSpPr>
          <p:cNvPr id="11" name="Slide Number Placeholder 5">
            <a:extLst>
              <a:ext uri="{FF2B5EF4-FFF2-40B4-BE49-F238E27FC236}">
                <a16:creationId xmlns:a16="http://schemas.microsoft.com/office/drawing/2014/main" id="{ADA37D6F-AC14-4E2F-B41E-F9C37D8C25E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B8BC171-C89D-4B3C-8876-8D98B897A9D4}"/>
              </a:ext>
            </a:extLst>
          </p:cNvPr>
          <p:cNvSpPr/>
          <p:nvPr userDrawn="1"/>
        </p:nvSpPr>
        <p:spPr>
          <a:xfrm>
            <a:off x="9045288" y="6415802"/>
            <a:ext cx="2167581"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7C7D7F"/>
                    </a:gs>
                    <a:gs pos="100000">
                      <a:srgbClr val="7C7D7F"/>
                    </a:gs>
                  </a:gsLst>
                  <a:lin ang="5400000" scaled="1"/>
                </a:gradFill>
                <a:effectLst/>
                <a:uLnTx/>
                <a:uFillTx/>
                <a:latin typeface="Arial" panose="020B0604020202020204" pitchFamily="34" charset="0"/>
                <a:ea typeface="+mn-ea"/>
                <a:cs typeface="Arial" panose="020B0604020202020204" pitchFamily="34" charset="0"/>
              </a:rPr>
              <a:t>brain-</a:t>
            </a:r>
            <a:r>
              <a:rPr kumimoji="0" lang="en-US" sz="1000" b="0" i="0" u="none" strike="noStrike" kern="1200" cap="none" spc="0" normalizeH="0" baseline="0" noProof="0" err="1">
                <a:ln>
                  <a:noFill/>
                </a:ln>
                <a:gradFill>
                  <a:gsLst>
                    <a:gs pos="0">
                      <a:srgbClr val="7C7D7F"/>
                    </a:gs>
                    <a:gs pos="100000">
                      <a:srgbClr val="7C7D7F"/>
                    </a:gs>
                  </a:gsLst>
                  <a:lin ang="5400000" scaled="1"/>
                </a:gradFill>
                <a:effectLst/>
                <a:uLnTx/>
                <a:uFillTx/>
                <a:latin typeface="Arial" panose="020B0604020202020204" pitchFamily="34" charset="0"/>
                <a:ea typeface="+mn-ea"/>
                <a:cs typeface="Arial" panose="020B0604020202020204" pitchFamily="34" charset="0"/>
              </a:rPr>
              <a:t>map.org</a:t>
            </a:r>
            <a:r>
              <a:rPr kumimoji="0" lang="en-US" sz="1000" b="0" i="0" u="none" strike="noStrike" kern="1200" cap="none" spc="0" normalizeH="0" baseline="0" noProof="0">
                <a:ln>
                  <a:noFill/>
                </a:ln>
                <a:gradFill>
                  <a:gsLst>
                    <a:gs pos="0">
                      <a:srgbClr val="7C7D7F"/>
                    </a:gs>
                    <a:gs pos="100000">
                      <a:srgbClr val="7C7D7F"/>
                    </a:gs>
                  </a:gsLst>
                  <a:lin ang="5400000" scaled="1"/>
                </a:gradFill>
                <a:effectLst/>
                <a:uLnTx/>
                <a:uFillTx/>
                <a:latin typeface="Arial" panose="020B0604020202020204" pitchFamily="34" charset="0"/>
                <a:ea typeface="+mn-ea"/>
                <a:cs typeface="Arial" panose="020B0604020202020204" pitchFamily="34" charset="0"/>
              </a:rPr>
              <a:t> | alleninstitute.org    </a:t>
            </a:r>
          </a:p>
        </p:txBody>
      </p:sp>
    </p:spTree>
    <p:extLst>
      <p:ext uri="{BB962C8B-B14F-4D97-AF65-F5344CB8AC3E}">
        <p14:creationId xmlns:p14="http://schemas.microsoft.com/office/powerpoint/2010/main" val="2159649497"/>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2" r:id="rId3"/>
    <p:sldLayoutId id="2147483693" r:id="rId4"/>
    <p:sldLayoutId id="2147483695" r:id="rId5"/>
    <p:sldLayoutId id="2147483664" r:id="rId6"/>
    <p:sldLayoutId id="2147483665" r:id="rId7"/>
    <p:sldLayoutId id="2147483666" r:id="rId8"/>
    <p:sldLayoutId id="2147483698" r:id="rId9"/>
    <p:sldLayoutId id="2147483668" r:id="rId10"/>
    <p:sldLayoutId id="2147483667" r:id="rId11"/>
    <p:sldLayoutId id="2147483699" r:id="rId12"/>
    <p:sldLayoutId id="2147483700" r:id="rId13"/>
    <p:sldLayoutId id="2147483669" r:id="rId14"/>
    <p:sldLayoutId id="2147483670" r:id="rId15"/>
    <p:sldLayoutId id="2147483671" r:id="rId16"/>
    <p:sldLayoutId id="2147483701" r:id="rId17"/>
    <p:sldLayoutId id="2147483673" r:id="rId18"/>
    <p:sldLayoutId id="2147483672" r:id="rId19"/>
    <p:sldLayoutId id="2147483702" r:id="rId20"/>
    <p:sldLayoutId id="2147483704" r:id="rId21"/>
    <p:sldLayoutId id="2147483674" r:id="rId22"/>
    <p:sldLayoutId id="2147483675" r:id="rId23"/>
    <p:sldLayoutId id="2147483676" r:id="rId24"/>
    <p:sldLayoutId id="2147483703" r:id="rId25"/>
    <p:sldLayoutId id="2147483678" r:id="rId26"/>
    <p:sldLayoutId id="2147483677" r:id="rId27"/>
    <p:sldLayoutId id="2147483708" r:id="rId28"/>
    <p:sldLayoutId id="2147483709" r:id="rId29"/>
    <p:sldLayoutId id="2147483679" r:id="rId30"/>
    <p:sldLayoutId id="2147483680" r:id="rId31"/>
    <p:sldLayoutId id="2147483681" r:id="rId32"/>
    <p:sldLayoutId id="2147483710" r:id="rId33"/>
    <p:sldLayoutId id="2147483687" r:id="rId34"/>
    <p:sldLayoutId id="2147483688" r:id="rId35"/>
    <p:sldLayoutId id="2147483689" r:id="rId36"/>
  </p:sldLayoutIdLst>
  <p:txStyles>
    <p:titleStyle>
      <a:lvl1pPr marL="0" algn="l" defTabSz="914400" rtl="0" eaLnBrk="1" latinLnBrk="0" hangingPunct="1">
        <a:lnSpc>
          <a:spcPct val="90000"/>
        </a:lnSpc>
        <a:spcBef>
          <a:spcPct val="0"/>
        </a:spcBef>
        <a:buNone/>
        <a:defRPr lang="en-US" sz="4000" b="1" kern="1200" spc="100" dirty="0">
          <a:solidFill>
            <a:srgbClr val="003057"/>
          </a:solidFill>
          <a:latin typeface="Arial" charset="0"/>
          <a:ea typeface="+mj-ea"/>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06" name="Group 305">
            <a:extLst>
              <a:ext uri="{FF2B5EF4-FFF2-40B4-BE49-F238E27FC236}">
                <a16:creationId xmlns:a16="http://schemas.microsoft.com/office/drawing/2014/main" id="{A4A489BA-DB99-45E7-9EB1-8C3BDBDBAC9F}"/>
              </a:ext>
            </a:extLst>
          </p:cNvPr>
          <p:cNvGrpSpPr/>
          <p:nvPr userDrawn="1"/>
        </p:nvGrpSpPr>
        <p:grpSpPr>
          <a:xfrm>
            <a:off x="862912" y="6316626"/>
            <a:ext cx="1327184" cy="316696"/>
            <a:chOff x="2944813" y="2309813"/>
            <a:chExt cx="1290638" cy="307975"/>
          </a:xfrm>
        </p:grpSpPr>
        <p:sp>
          <p:nvSpPr>
            <p:cNvPr id="170" name="Freeform 69">
              <a:extLst>
                <a:ext uri="{FF2B5EF4-FFF2-40B4-BE49-F238E27FC236}">
                  <a16:creationId xmlns:a16="http://schemas.microsoft.com/office/drawing/2014/main" id="{6460F530-DE03-4C21-ACB9-64EF037EB6CB}"/>
                </a:ext>
              </a:extLst>
            </p:cNvPr>
            <p:cNvSpPr>
              <a:spLocks/>
            </p:cNvSpPr>
            <p:nvPr userDrawn="1"/>
          </p:nvSpPr>
          <p:spPr bwMode="auto">
            <a:xfrm>
              <a:off x="2944813" y="2309813"/>
              <a:ext cx="120650" cy="268288"/>
            </a:xfrm>
            <a:custGeom>
              <a:avLst/>
              <a:gdLst>
                <a:gd name="T0" fmla="*/ 167 w 167"/>
                <a:gd name="T1" fmla="*/ 0 h 366"/>
                <a:gd name="T2" fmla="*/ 167 w 167"/>
                <a:gd name="T3" fmla="*/ 0 h 366"/>
                <a:gd name="T4" fmla="*/ 57 w 167"/>
                <a:gd name="T5" fmla="*/ 186 h 366"/>
                <a:gd name="T6" fmla="*/ 124 w 167"/>
                <a:gd name="T7" fmla="*/ 358 h 366"/>
                <a:gd name="T8" fmla="*/ 71 w 167"/>
                <a:gd name="T9" fmla="*/ 366 h 366"/>
                <a:gd name="T10" fmla="*/ 54 w 167"/>
                <a:gd name="T11" fmla="*/ 349 h 366"/>
                <a:gd name="T12" fmla="*/ 0 w 167"/>
                <a:gd name="T13" fmla="*/ 207 h 366"/>
                <a:gd name="T14" fmla="*/ 167 w 167"/>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366">
                  <a:moveTo>
                    <a:pt x="167" y="0"/>
                  </a:moveTo>
                  <a:lnTo>
                    <a:pt x="167" y="0"/>
                  </a:lnTo>
                  <a:cubicBezTo>
                    <a:pt x="120" y="20"/>
                    <a:pt x="57" y="71"/>
                    <a:pt x="57" y="186"/>
                  </a:cubicBezTo>
                  <a:cubicBezTo>
                    <a:pt x="57" y="262"/>
                    <a:pt x="89" y="318"/>
                    <a:pt x="124" y="358"/>
                  </a:cubicBezTo>
                  <a:cubicBezTo>
                    <a:pt x="107" y="363"/>
                    <a:pt x="90" y="366"/>
                    <a:pt x="71" y="366"/>
                  </a:cubicBezTo>
                  <a:cubicBezTo>
                    <a:pt x="65" y="361"/>
                    <a:pt x="59" y="355"/>
                    <a:pt x="54" y="349"/>
                  </a:cubicBezTo>
                  <a:cubicBezTo>
                    <a:pt x="20" y="311"/>
                    <a:pt x="0" y="262"/>
                    <a:pt x="0" y="207"/>
                  </a:cubicBezTo>
                  <a:cubicBezTo>
                    <a:pt x="0" y="106"/>
                    <a:pt x="72" y="20"/>
                    <a:pt x="167"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70">
              <a:extLst>
                <a:ext uri="{FF2B5EF4-FFF2-40B4-BE49-F238E27FC236}">
                  <a16:creationId xmlns:a16="http://schemas.microsoft.com/office/drawing/2014/main" id="{A474438D-B329-4F2E-BF32-49DF13A371A4}"/>
                </a:ext>
              </a:extLst>
            </p:cNvPr>
            <p:cNvSpPr>
              <a:spLocks/>
            </p:cNvSpPr>
            <p:nvPr userDrawn="1"/>
          </p:nvSpPr>
          <p:spPr bwMode="auto">
            <a:xfrm>
              <a:off x="3130551" y="2309813"/>
              <a:ext cx="122238" cy="255588"/>
            </a:xfrm>
            <a:custGeom>
              <a:avLst/>
              <a:gdLst>
                <a:gd name="T0" fmla="*/ 168 w 168"/>
                <a:gd name="T1" fmla="*/ 207 h 349"/>
                <a:gd name="T2" fmla="*/ 168 w 168"/>
                <a:gd name="T3" fmla="*/ 207 h 349"/>
                <a:gd name="T4" fmla="*/ 114 w 168"/>
                <a:gd name="T5" fmla="*/ 349 h 349"/>
                <a:gd name="T6" fmla="*/ 168 w 168"/>
                <a:gd name="T7" fmla="*/ 207 h 349"/>
                <a:gd name="T8" fmla="*/ 0 w 168"/>
                <a:gd name="T9" fmla="*/ 0 h 349"/>
                <a:gd name="T10" fmla="*/ 168 w 168"/>
                <a:gd name="T11" fmla="*/ 207 h 349"/>
              </a:gdLst>
              <a:ahLst/>
              <a:cxnLst>
                <a:cxn ang="0">
                  <a:pos x="T0" y="T1"/>
                </a:cxn>
                <a:cxn ang="0">
                  <a:pos x="T2" y="T3"/>
                </a:cxn>
                <a:cxn ang="0">
                  <a:pos x="T4" y="T5"/>
                </a:cxn>
                <a:cxn ang="0">
                  <a:pos x="T6" y="T7"/>
                </a:cxn>
                <a:cxn ang="0">
                  <a:pos x="T8" y="T9"/>
                </a:cxn>
                <a:cxn ang="0">
                  <a:pos x="T10" y="T11"/>
                </a:cxn>
              </a:cxnLst>
              <a:rect l="0" t="0" r="r" b="b"/>
              <a:pathLst>
                <a:path w="168" h="349">
                  <a:moveTo>
                    <a:pt x="168" y="207"/>
                  </a:moveTo>
                  <a:lnTo>
                    <a:pt x="168" y="207"/>
                  </a:lnTo>
                  <a:cubicBezTo>
                    <a:pt x="168" y="262"/>
                    <a:pt x="147" y="311"/>
                    <a:pt x="114" y="349"/>
                  </a:cubicBezTo>
                  <a:cubicBezTo>
                    <a:pt x="147" y="311"/>
                    <a:pt x="168" y="262"/>
                    <a:pt x="168" y="207"/>
                  </a:cubicBezTo>
                  <a:cubicBezTo>
                    <a:pt x="168" y="106"/>
                    <a:pt x="96" y="20"/>
                    <a:pt x="0" y="0"/>
                  </a:cubicBezTo>
                  <a:cubicBezTo>
                    <a:pt x="96" y="20"/>
                    <a:pt x="168" y="106"/>
                    <a:pt x="168" y="207"/>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71">
              <a:extLst>
                <a:ext uri="{FF2B5EF4-FFF2-40B4-BE49-F238E27FC236}">
                  <a16:creationId xmlns:a16="http://schemas.microsoft.com/office/drawing/2014/main" id="{3D383998-6E5F-467B-954C-05D0A6B50AE6}"/>
                </a:ext>
              </a:extLst>
            </p:cNvPr>
            <p:cNvSpPr>
              <a:spLocks/>
            </p:cNvSpPr>
            <p:nvPr userDrawn="1"/>
          </p:nvSpPr>
          <p:spPr bwMode="auto">
            <a:xfrm>
              <a:off x="3130551" y="2309813"/>
              <a:ext cx="122238" cy="268288"/>
            </a:xfrm>
            <a:custGeom>
              <a:avLst/>
              <a:gdLst>
                <a:gd name="T0" fmla="*/ 0 w 168"/>
                <a:gd name="T1" fmla="*/ 0 h 366"/>
                <a:gd name="T2" fmla="*/ 0 w 168"/>
                <a:gd name="T3" fmla="*/ 0 h 366"/>
                <a:gd name="T4" fmla="*/ 110 w 168"/>
                <a:gd name="T5" fmla="*/ 186 h 366"/>
                <a:gd name="T6" fmla="*/ 43 w 168"/>
                <a:gd name="T7" fmla="*/ 358 h 366"/>
                <a:gd name="T8" fmla="*/ 96 w 168"/>
                <a:gd name="T9" fmla="*/ 366 h 366"/>
                <a:gd name="T10" fmla="*/ 114 w 168"/>
                <a:gd name="T11" fmla="*/ 349 h 366"/>
                <a:gd name="T12" fmla="*/ 168 w 168"/>
                <a:gd name="T13" fmla="*/ 207 h 366"/>
                <a:gd name="T14" fmla="*/ 0 w 168"/>
                <a:gd name="T15" fmla="*/ 0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366">
                  <a:moveTo>
                    <a:pt x="0" y="0"/>
                  </a:moveTo>
                  <a:lnTo>
                    <a:pt x="0" y="0"/>
                  </a:lnTo>
                  <a:cubicBezTo>
                    <a:pt x="48" y="20"/>
                    <a:pt x="110" y="71"/>
                    <a:pt x="110" y="186"/>
                  </a:cubicBezTo>
                  <a:cubicBezTo>
                    <a:pt x="110" y="262"/>
                    <a:pt x="78" y="318"/>
                    <a:pt x="43" y="358"/>
                  </a:cubicBezTo>
                  <a:cubicBezTo>
                    <a:pt x="60" y="363"/>
                    <a:pt x="78" y="366"/>
                    <a:pt x="96" y="366"/>
                  </a:cubicBezTo>
                  <a:cubicBezTo>
                    <a:pt x="102" y="361"/>
                    <a:pt x="108" y="355"/>
                    <a:pt x="114" y="349"/>
                  </a:cubicBezTo>
                  <a:cubicBezTo>
                    <a:pt x="147" y="311"/>
                    <a:pt x="168" y="262"/>
                    <a:pt x="168" y="207"/>
                  </a:cubicBezTo>
                  <a:cubicBezTo>
                    <a:pt x="168" y="106"/>
                    <a:pt x="96" y="20"/>
                    <a:pt x="0" y="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72">
              <a:extLst>
                <a:ext uri="{FF2B5EF4-FFF2-40B4-BE49-F238E27FC236}">
                  <a16:creationId xmlns:a16="http://schemas.microsoft.com/office/drawing/2014/main" id="{79A71B3C-346C-4B5A-86E4-5F58E8E3F689}"/>
                </a:ext>
              </a:extLst>
            </p:cNvPr>
            <p:cNvSpPr>
              <a:spLocks/>
            </p:cNvSpPr>
            <p:nvPr userDrawn="1"/>
          </p:nvSpPr>
          <p:spPr bwMode="auto">
            <a:xfrm>
              <a:off x="2995613" y="2312988"/>
              <a:ext cx="95250" cy="255588"/>
            </a:xfrm>
            <a:custGeom>
              <a:avLst/>
              <a:gdLst>
                <a:gd name="T0" fmla="*/ 0 w 133"/>
                <a:gd name="T1" fmla="*/ 182 h 349"/>
                <a:gd name="T2" fmla="*/ 0 w 133"/>
                <a:gd name="T3" fmla="*/ 182 h 349"/>
                <a:gd name="T4" fmla="*/ 67 w 133"/>
                <a:gd name="T5" fmla="*/ 349 h 349"/>
                <a:gd name="T6" fmla="*/ 133 w 133"/>
                <a:gd name="T7" fmla="*/ 310 h 349"/>
                <a:gd name="T8" fmla="*/ 67 w 133"/>
                <a:gd name="T9" fmla="*/ 149 h 349"/>
                <a:gd name="T10" fmla="*/ 123 w 133"/>
                <a:gd name="T11" fmla="*/ 0 h 349"/>
                <a:gd name="T12" fmla="*/ 0 w 133"/>
                <a:gd name="T13" fmla="*/ 182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182"/>
                  </a:moveTo>
                  <a:lnTo>
                    <a:pt x="0" y="182"/>
                  </a:lnTo>
                  <a:cubicBezTo>
                    <a:pt x="0" y="256"/>
                    <a:pt x="33" y="312"/>
                    <a:pt x="67" y="349"/>
                  </a:cubicBezTo>
                  <a:cubicBezTo>
                    <a:pt x="92" y="340"/>
                    <a:pt x="114" y="327"/>
                    <a:pt x="133" y="310"/>
                  </a:cubicBezTo>
                  <a:cubicBezTo>
                    <a:pt x="92" y="269"/>
                    <a:pt x="67" y="212"/>
                    <a:pt x="67" y="149"/>
                  </a:cubicBezTo>
                  <a:cubicBezTo>
                    <a:pt x="67" y="92"/>
                    <a:pt x="88" y="40"/>
                    <a:pt x="123" y="0"/>
                  </a:cubicBezTo>
                  <a:cubicBezTo>
                    <a:pt x="81" y="11"/>
                    <a:pt x="0" y="54"/>
                    <a:pt x="0" y="182"/>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73">
              <a:extLst>
                <a:ext uri="{FF2B5EF4-FFF2-40B4-BE49-F238E27FC236}">
                  <a16:creationId xmlns:a16="http://schemas.microsoft.com/office/drawing/2014/main" id="{6D9D4237-EE8E-4D64-B004-58395A2F25F4}"/>
                </a:ext>
              </a:extLst>
            </p:cNvPr>
            <p:cNvSpPr>
              <a:spLocks/>
            </p:cNvSpPr>
            <p:nvPr userDrawn="1"/>
          </p:nvSpPr>
          <p:spPr bwMode="auto">
            <a:xfrm>
              <a:off x="3200401" y="2565401"/>
              <a:ext cx="14288" cy="12700"/>
            </a:xfrm>
            <a:custGeom>
              <a:avLst/>
              <a:gdLst>
                <a:gd name="T0" fmla="*/ 18 w 18"/>
                <a:gd name="T1" fmla="*/ 0 h 17"/>
                <a:gd name="T2" fmla="*/ 18 w 18"/>
                <a:gd name="T3" fmla="*/ 0 h 17"/>
                <a:gd name="T4" fmla="*/ 0 w 18"/>
                <a:gd name="T5" fmla="*/ 17 h 17"/>
                <a:gd name="T6" fmla="*/ 0 w 18"/>
                <a:gd name="T7" fmla="*/ 17 h 17"/>
                <a:gd name="T8" fmla="*/ 18 w 18"/>
                <a:gd name="T9" fmla="*/ 0 h 17"/>
              </a:gdLst>
              <a:ahLst/>
              <a:cxnLst>
                <a:cxn ang="0">
                  <a:pos x="T0" y="T1"/>
                </a:cxn>
                <a:cxn ang="0">
                  <a:pos x="T2" y="T3"/>
                </a:cxn>
                <a:cxn ang="0">
                  <a:pos x="T4" y="T5"/>
                </a:cxn>
                <a:cxn ang="0">
                  <a:pos x="T6" y="T7"/>
                </a:cxn>
                <a:cxn ang="0">
                  <a:pos x="T8" y="T9"/>
                </a:cxn>
              </a:cxnLst>
              <a:rect l="0" t="0" r="r" b="b"/>
              <a:pathLst>
                <a:path w="18" h="17">
                  <a:moveTo>
                    <a:pt x="18" y="0"/>
                  </a:moveTo>
                  <a:lnTo>
                    <a:pt x="18" y="0"/>
                  </a:lnTo>
                  <a:cubicBezTo>
                    <a:pt x="12" y="6"/>
                    <a:pt x="6" y="12"/>
                    <a:pt x="0" y="17"/>
                  </a:cubicBezTo>
                  <a:lnTo>
                    <a:pt x="0" y="17"/>
                  </a:lnTo>
                  <a:cubicBezTo>
                    <a:pt x="6" y="12"/>
                    <a:pt x="12" y="6"/>
                    <a:pt x="18" y="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74">
              <a:extLst>
                <a:ext uri="{FF2B5EF4-FFF2-40B4-BE49-F238E27FC236}">
                  <a16:creationId xmlns:a16="http://schemas.microsoft.com/office/drawing/2014/main" id="{F530BF23-34FC-40D6-890A-E321FD806A83}"/>
                </a:ext>
              </a:extLst>
            </p:cNvPr>
            <p:cNvSpPr>
              <a:spLocks/>
            </p:cNvSpPr>
            <p:nvPr userDrawn="1"/>
          </p:nvSpPr>
          <p:spPr bwMode="auto">
            <a:xfrm>
              <a:off x="3052763" y="2311401"/>
              <a:ext cx="92075" cy="222250"/>
            </a:xfrm>
            <a:custGeom>
              <a:avLst/>
              <a:gdLst>
                <a:gd name="T0" fmla="*/ 127 w 127"/>
                <a:gd name="T1" fmla="*/ 151 h 303"/>
                <a:gd name="T2" fmla="*/ 127 w 127"/>
                <a:gd name="T3" fmla="*/ 151 h 303"/>
                <a:gd name="T4" fmla="*/ 64 w 127"/>
                <a:gd name="T5" fmla="*/ 0 h 303"/>
                <a:gd name="T6" fmla="*/ 0 w 127"/>
                <a:gd name="T7" fmla="*/ 151 h 303"/>
                <a:gd name="T8" fmla="*/ 64 w 127"/>
                <a:gd name="T9" fmla="*/ 303 h 303"/>
                <a:gd name="T10" fmla="*/ 127 w 127"/>
                <a:gd name="T11" fmla="*/ 151 h 303"/>
              </a:gdLst>
              <a:ahLst/>
              <a:cxnLst>
                <a:cxn ang="0">
                  <a:pos x="T0" y="T1"/>
                </a:cxn>
                <a:cxn ang="0">
                  <a:pos x="T2" y="T3"/>
                </a:cxn>
                <a:cxn ang="0">
                  <a:pos x="T4" y="T5"/>
                </a:cxn>
                <a:cxn ang="0">
                  <a:pos x="T6" y="T7"/>
                </a:cxn>
                <a:cxn ang="0">
                  <a:pos x="T8" y="T9"/>
                </a:cxn>
                <a:cxn ang="0">
                  <a:pos x="T10" y="T11"/>
                </a:cxn>
              </a:cxnLst>
              <a:rect l="0" t="0" r="r" b="b"/>
              <a:pathLst>
                <a:path w="127" h="303">
                  <a:moveTo>
                    <a:pt x="127" y="151"/>
                  </a:moveTo>
                  <a:lnTo>
                    <a:pt x="127" y="151"/>
                  </a:lnTo>
                  <a:cubicBezTo>
                    <a:pt x="127" y="92"/>
                    <a:pt x="103" y="38"/>
                    <a:pt x="64" y="0"/>
                  </a:cubicBezTo>
                  <a:cubicBezTo>
                    <a:pt x="25" y="38"/>
                    <a:pt x="0" y="92"/>
                    <a:pt x="0" y="151"/>
                  </a:cubicBezTo>
                  <a:cubicBezTo>
                    <a:pt x="0" y="211"/>
                    <a:pt x="25" y="264"/>
                    <a:pt x="64" y="303"/>
                  </a:cubicBezTo>
                  <a:cubicBezTo>
                    <a:pt x="103" y="264"/>
                    <a:pt x="127" y="211"/>
                    <a:pt x="127" y="151"/>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75">
              <a:extLst>
                <a:ext uri="{FF2B5EF4-FFF2-40B4-BE49-F238E27FC236}">
                  <a16:creationId xmlns:a16="http://schemas.microsoft.com/office/drawing/2014/main" id="{E663258D-F8CB-4447-A8B6-188ED8F33830}"/>
                </a:ext>
              </a:extLst>
            </p:cNvPr>
            <p:cNvSpPr>
              <a:spLocks/>
            </p:cNvSpPr>
            <p:nvPr userDrawn="1"/>
          </p:nvSpPr>
          <p:spPr bwMode="auto">
            <a:xfrm>
              <a:off x="3105151" y="2312988"/>
              <a:ext cx="96838" cy="255588"/>
            </a:xfrm>
            <a:custGeom>
              <a:avLst/>
              <a:gdLst>
                <a:gd name="T0" fmla="*/ 0 w 133"/>
                <a:gd name="T1" fmla="*/ 310 h 349"/>
                <a:gd name="T2" fmla="*/ 0 w 133"/>
                <a:gd name="T3" fmla="*/ 310 h 349"/>
                <a:gd name="T4" fmla="*/ 66 w 133"/>
                <a:gd name="T5" fmla="*/ 349 h 349"/>
                <a:gd name="T6" fmla="*/ 133 w 133"/>
                <a:gd name="T7" fmla="*/ 182 h 349"/>
                <a:gd name="T8" fmla="*/ 10 w 133"/>
                <a:gd name="T9" fmla="*/ 0 h 349"/>
                <a:gd name="T10" fmla="*/ 67 w 133"/>
                <a:gd name="T11" fmla="*/ 149 h 349"/>
                <a:gd name="T12" fmla="*/ 0 w 133"/>
                <a:gd name="T13" fmla="*/ 310 h 349"/>
              </a:gdLst>
              <a:ahLst/>
              <a:cxnLst>
                <a:cxn ang="0">
                  <a:pos x="T0" y="T1"/>
                </a:cxn>
                <a:cxn ang="0">
                  <a:pos x="T2" y="T3"/>
                </a:cxn>
                <a:cxn ang="0">
                  <a:pos x="T4" y="T5"/>
                </a:cxn>
                <a:cxn ang="0">
                  <a:pos x="T6" y="T7"/>
                </a:cxn>
                <a:cxn ang="0">
                  <a:pos x="T8" y="T9"/>
                </a:cxn>
                <a:cxn ang="0">
                  <a:pos x="T10" y="T11"/>
                </a:cxn>
                <a:cxn ang="0">
                  <a:pos x="T12" y="T13"/>
                </a:cxn>
              </a:cxnLst>
              <a:rect l="0" t="0" r="r" b="b"/>
              <a:pathLst>
                <a:path w="133" h="349">
                  <a:moveTo>
                    <a:pt x="0" y="310"/>
                  </a:moveTo>
                  <a:lnTo>
                    <a:pt x="0" y="310"/>
                  </a:lnTo>
                  <a:cubicBezTo>
                    <a:pt x="19" y="327"/>
                    <a:pt x="42" y="340"/>
                    <a:pt x="66" y="349"/>
                  </a:cubicBezTo>
                  <a:cubicBezTo>
                    <a:pt x="101" y="312"/>
                    <a:pt x="133" y="256"/>
                    <a:pt x="133" y="182"/>
                  </a:cubicBezTo>
                  <a:cubicBezTo>
                    <a:pt x="133" y="54"/>
                    <a:pt x="53" y="11"/>
                    <a:pt x="10" y="0"/>
                  </a:cubicBezTo>
                  <a:cubicBezTo>
                    <a:pt x="46" y="40"/>
                    <a:pt x="67" y="92"/>
                    <a:pt x="67" y="149"/>
                  </a:cubicBezTo>
                  <a:cubicBezTo>
                    <a:pt x="67" y="212"/>
                    <a:pt x="42" y="269"/>
                    <a:pt x="0" y="310"/>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76">
              <a:extLst>
                <a:ext uri="{FF2B5EF4-FFF2-40B4-BE49-F238E27FC236}">
                  <a16:creationId xmlns:a16="http://schemas.microsoft.com/office/drawing/2014/main" id="{2B983B9E-68DF-4A32-84EF-A46C91D724E4}"/>
                </a:ext>
              </a:extLst>
            </p:cNvPr>
            <p:cNvSpPr>
              <a:spLocks/>
            </p:cNvSpPr>
            <p:nvPr userDrawn="1"/>
          </p:nvSpPr>
          <p:spPr bwMode="auto">
            <a:xfrm>
              <a:off x="3051176" y="2546351"/>
              <a:ext cx="95250" cy="66675"/>
            </a:xfrm>
            <a:custGeom>
              <a:avLst/>
              <a:gdLst>
                <a:gd name="T0" fmla="*/ 0 w 132"/>
                <a:gd name="T1" fmla="*/ 40 h 90"/>
                <a:gd name="T2" fmla="*/ 0 w 132"/>
                <a:gd name="T3" fmla="*/ 40 h 90"/>
                <a:gd name="T4" fmla="*/ 66 w 132"/>
                <a:gd name="T5" fmla="*/ 90 h 90"/>
                <a:gd name="T6" fmla="*/ 132 w 132"/>
                <a:gd name="T7" fmla="*/ 40 h 90"/>
                <a:gd name="T8" fmla="*/ 66 w 132"/>
                <a:gd name="T9" fmla="*/ 0 h 90"/>
                <a:gd name="T10" fmla="*/ 0 w 132"/>
                <a:gd name="T11" fmla="*/ 40 h 90"/>
              </a:gdLst>
              <a:ahLst/>
              <a:cxnLst>
                <a:cxn ang="0">
                  <a:pos x="T0" y="T1"/>
                </a:cxn>
                <a:cxn ang="0">
                  <a:pos x="T2" y="T3"/>
                </a:cxn>
                <a:cxn ang="0">
                  <a:pos x="T4" y="T5"/>
                </a:cxn>
                <a:cxn ang="0">
                  <a:pos x="T6" y="T7"/>
                </a:cxn>
                <a:cxn ang="0">
                  <a:pos x="T8" y="T9"/>
                </a:cxn>
                <a:cxn ang="0">
                  <a:pos x="T10" y="T11"/>
                </a:cxn>
              </a:cxnLst>
              <a:rect l="0" t="0" r="r" b="b"/>
              <a:pathLst>
                <a:path w="132" h="90">
                  <a:moveTo>
                    <a:pt x="0" y="40"/>
                  </a:moveTo>
                  <a:lnTo>
                    <a:pt x="0" y="40"/>
                  </a:lnTo>
                  <a:cubicBezTo>
                    <a:pt x="29" y="69"/>
                    <a:pt x="57" y="85"/>
                    <a:pt x="66" y="90"/>
                  </a:cubicBezTo>
                  <a:cubicBezTo>
                    <a:pt x="75" y="85"/>
                    <a:pt x="103" y="69"/>
                    <a:pt x="132" y="40"/>
                  </a:cubicBezTo>
                  <a:cubicBezTo>
                    <a:pt x="107" y="30"/>
                    <a:pt x="85" y="17"/>
                    <a:pt x="66" y="0"/>
                  </a:cubicBezTo>
                  <a:cubicBezTo>
                    <a:pt x="47" y="17"/>
                    <a:pt x="24" y="30"/>
                    <a:pt x="0" y="4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77">
              <a:extLst>
                <a:ext uri="{FF2B5EF4-FFF2-40B4-BE49-F238E27FC236}">
                  <a16:creationId xmlns:a16="http://schemas.microsoft.com/office/drawing/2014/main" id="{3B69197B-15C6-4606-BF4B-AC90B89FA930}"/>
                </a:ext>
              </a:extLst>
            </p:cNvPr>
            <p:cNvSpPr>
              <a:spLocks/>
            </p:cNvSpPr>
            <p:nvPr userDrawn="1"/>
          </p:nvSpPr>
          <p:spPr bwMode="auto">
            <a:xfrm>
              <a:off x="3006726" y="2579688"/>
              <a:ext cx="82550" cy="38100"/>
            </a:xfrm>
            <a:custGeom>
              <a:avLst/>
              <a:gdLst>
                <a:gd name="T0" fmla="*/ 48 w 113"/>
                <a:gd name="T1" fmla="*/ 0 h 52"/>
                <a:gd name="T2" fmla="*/ 48 w 113"/>
                <a:gd name="T3" fmla="*/ 0 h 52"/>
                <a:gd name="T4" fmla="*/ 0 w 113"/>
                <a:gd name="T5" fmla="*/ 10 h 52"/>
                <a:gd name="T6" fmla="*/ 6 w 113"/>
                <a:gd name="T7" fmla="*/ 15 h 52"/>
                <a:gd name="T8" fmla="*/ 7 w 113"/>
                <a:gd name="T9" fmla="*/ 15 h 52"/>
                <a:gd name="T10" fmla="*/ 21 w 113"/>
                <a:gd name="T11" fmla="*/ 24 h 52"/>
                <a:gd name="T12" fmla="*/ 22 w 113"/>
                <a:gd name="T13" fmla="*/ 25 h 52"/>
                <a:gd name="T14" fmla="*/ 37 w 113"/>
                <a:gd name="T15" fmla="*/ 32 h 52"/>
                <a:gd name="T16" fmla="*/ 39 w 113"/>
                <a:gd name="T17" fmla="*/ 33 h 52"/>
                <a:gd name="T18" fmla="*/ 54 w 113"/>
                <a:gd name="T19" fmla="*/ 39 h 52"/>
                <a:gd name="T20" fmla="*/ 55 w 113"/>
                <a:gd name="T21" fmla="*/ 40 h 52"/>
                <a:gd name="T22" fmla="*/ 70 w 113"/>
                <a:gd name="T23" fmla="*/ 45 h 52"/>
                <a:gd name="T24" fmla="*/ 72 w 113"/>
                <a:gd name="T25" fmla="*/ 45 h 52"/>
                <a:gd name="T26" fmla="*/ 88 w 113"/>
                <a:gd name="T27" fmla="*/ 49 h 52"/>
                <a:gd name="T28" fmla="*/ 91 w 113"/>
                <a:gd name="T29" fmla="*/ 49 h 52"/>
                <a:gd name="T30" fmla="*/ 107 w 113"/>
                <a:gd name="T31" fmla="*/ 51 h 52"/>
                <a:gd name="T32" fmla="*/ 110 w 113"/>
                <a:gd name="T33" fmla="*/ 51 h 52"/>
                <a:gd name="T34" fmla="*/ 113 w 113"/>
                <a:gd name="T35" fmla="*/ 52 h 52"/>
                <a:gd name="T36" fmla="*/ 48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48" y="0"/>
                  </a:moveTo>
                  <a:lnTo>
                    <a:pt x="48" y="0"/>
                  </a:lnTo>
                  <a:cubicBezTo>
                    <a:pt x="33" y="5"/>
                    <a:pt x="17" y="8"/>
                    <a:pt x="0" y="10"/>
                  </a:cubicBezTo>
                  <a:cubicBezTo>
                    <a:pt x="2" y="12"/>
                    <a:pt x="4" y="13"/>
                    <a:pt x="6" y="15"/>
                  </a:cubicBezTo>
                  <a:lnTo>
                    <a:pt x="7" y="15"/>
                  </a:lnTo>
                  <a:cubicBezTo>
                    <a:pt x="11" y="18"/>
                    <a:pt x="16" y="21"/>
                    <a:pt x="21" y="24"/>
                  </a:cubicBezTo>
                  <a:lnTo>
                    <a:pt x="22" y="25"/>
                  </a:lnTo>
                  <a:cubicBezTo>
                    <a:pt x="27" y="28"/>
                    <a:pt x="32" y="30"/>
                    <a:pt x="37" y="32"/>
                  </a:cubicBezTo>
                  <a:lnTo>
                    <a:pt x="39" y="33"/>
                  </a:lnTo>
                  <a:cubicBezTo>
                    <a:pt x="44" y="35"/>
                    <a:pt x="49" y="38"/>
                    <a:pt x="54" y="39"/>
                  </a:cubicBezTo>
                  <a:lnTo>
                    <a:pt x="55" y="40"/>
                  </a:lnTo>
                  <a:cubicBezTo>
                    <a:pt x="60" y="41"/>
                    <a:pt x="65" y="43"/>
                    <a:pt x="70" y="45"/>
                  </a:cubicBezTo>
                  <a:lnTo>
                    <a:pt x="72" y="45"/>
                  </a:lnTo>
                  <a:cubicBezTo>
                    <a:pt x="77" y="46"/>
                    <a:pt x="83" y="48"/>
                    <a:pt x="88" y="49"/>
                  </a:cubicBezTo>
                  <a:lnTo>
                    <a:pt x="91" y="49"/>
                  </a:lnTo>
                  <a:cubicBezTo>
                    <a:pt x="96" y="50"/>
                    <a:pt x="101" y="51"/>
                    <a:pt x="107" y="51"/>
                  </a:cubicBezTo>
                  <a:lnTo>
                    <a:pt x="110" y="51"/>
                  </a:lnTo>
                  <a:lnTo>
                    <a:pt x="113" y="52"/>
                  </a:lnTo>
                  <a:cubicBezTo>
                    <a:pt x="98" y="43"/>
                    <a:pt x="73" y="26"/>
                    <a:pt x="48"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78">
              <a:extLst>
                <a:ext uri="{FF2B5EF4-FFF2-40B4-BE49-F238E27FC236}">
                  <a16:creationId xmlns:a16="http://schemas.microsoft.com/office/drawing/2014/main" id="{50B8EA98-3A39-4CA1-B70B-166DE098396C}"/>
                </a:ext>
              </a:extLst>
            </p:cNvPr>
            <p:cNvSpPr>
              <a:spLocks/>
            </p:cNvSpPr>
            <p:nvPr userDrawn="1"/>
          </p:nvSpPr>
          <p:spPr bwMode="auto">
            <a:xfrm>
              <a:off x="3108326" y="2579688"/>
              <a:ext cx="82550" cy="38100"/>
            </a:xfrm>
            <a:custGeom>
              <a:avLst/>
              <a:gdLst>
                <a:gd name="T0" fmla="*/ 65 w 113"/>
                <a:gd name="T1" fmla="*/ 0 h 52"/>
                <a:gd name="T2" fmla="*/ 65 w 113"/>
                <a:gd name="T3" fmla="*/ 0 h 52"/>
                <a:gd name="T4" fmla="*/ 0 w 113"/>
                <a:gd name="T5" fmla="*/ 52 h 52"/>
                <a:gd name="T6" fmla="*/ 3 w 113"/>
                <a:gd name="T7" fmla="*/ 51 h 52"/>
                <a:gd name="T8" fmla="*/ 6 w 113"/>
                <a:gd name="T9" fmla="*/ 51 h 52"/>
                <a:gd name="T10" fmla="*/ 22 w 113"/>
                <a:gd name="T11" fmla="*/ 49 h 52"/>
                <a:gd name="T12" fmla="*/ 25 w 113"/>
                <a:gd name="T13" fmla="*/ 49 h 52"/>
                <a:gd name="T14" fmla="*/ 40 w 113"/>
                <a:gd name="T15" fmla="*/ 45 h 52"/>
                <a:gd name="T16" fmla="*/ 43 w 113"/>
                <a:gd name="T17" fmla="*/ 45 h 52"/>
                <a:gd name="T18" fmla="*/ 58 w 113"/>
                <a:gd name="T19" fmla="*/ 40 h 52"/>
                <a:gd name="T20" fmla="*/ 59 w 113"/>
                <a:gd name="T21" fmla="*/ 39 h 52"/>
                <a:gd name="T22" fmla="*/ 74 w 113"/>
                <a:gd name="T23" fmla="*/ 33 h 52"/>
                <a:gd name="T24" fmla="*/ 76 w 113"/>
                <a:gd name="T25" fmla="*/ 32 h 52"/>
                <a:gd name="T26" fmla="*/ 90 w 113"/>
                <a:gd name="T27" fmla="*/ 25 h 52"/>
                <a:gd name="T28" fmla="*/ 92 w 113"/>
                <a:gd name="T29" fmla="*/ 24 h 52"/>
                <a:gd name="T30" fmla="*/ 106 w 113"/>
                <a:gd name="T31" fmla="*/ 15 h 52"/>
                <a:gd name="T32" fmla="*/ 106 w 113"/>
                <a:gd name="T33" fmla="*/ 15 h 52"/>
                <a:gd name="T34" fmla="*/ 113 w 113"/>
                <a:gd name="T35" fmla="*/ 10 h 52"/>
                <a:gd name="T36" fmla="*/ 65 w 113"/>
                <a:gd name="T3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52">
                  <a:moveTo>
                    <a:pt x="65" y="0"/>
                  </a:moveTo>
                  <a:lnTo>
                    <a:pt x="65" y="0"/>
                  </a:lnTo>
                  <a:cubicBezTo>
                    <a:pt x="39" y="26"/>
                    <a:pt x="14" y="43"/>
                    <a:pt x="0" y="52"/>
                  </a:cubicBezTo>
                  <a:lnTo>
                    <a:pt x="3" y="51"/>
                  </a:lnTo>
                  <a:lnTo>
                    <a:pt x="6" y="51"/>
                  </a:lnTo>
                  <a:cubicBezTo>
                    <a:pt x="11" y="51"/>
                    <a:pt x="16" y="50"/>
                    <a:pt x="22" y="49"/>
                  </a:cubicBezTo>
                  <a:lnTo>
                    <a:pt x="25" y="49"/>
                  </a:lnTo>
                  <a:cubicBezTo>
                    <a:pt x="30" y="48"/>
                    <a:pt x="35" y="46"/>
                    <a:pt x="40" y="45"/>
                  </a:cubicBezTo>
                  <a:lnTo>
                    <a:pt x="43" y="45"/>
                  </a:lnTo>
                  <a:cubicBezTo>
                    <a:pt x="48" y="43"/>
                    <a:pt x="53" y="41"/>
                    <a:pt x="58" y="40"/>
                  </a:cubicBezTo>
                  <a:lnTo>
                    <a:pt x="59" y="39"/>
                  </a:lnTo>
                  <a:cubicBezTo>
                    <a:pt x="64" y="38"/>
                    <a:pt x="69" y="35"/>
                    <a:pt x="74" y="33"/>
                  </a:cubicBezTo>
                  <a:lnTo>
                    <a:pt x="76" y="32"/>
                  </a:lnTo>
                  <a:cubicBezTo>
                    <a:pt x="81" y="30"/>
                    <a:pt x="85" y="28"/>
                    <a:pt x="90" y="25"/>
                  </a:cubicBezTo>
                  <a:lnTo>
                    <a:pt x="92" y="24"/>
                  </a:lnTo>
                  <a:cubicBezTo>
                    <a:pt x="97" y="21"/>
                    <a:pt x="101" y="18"/>
                    <a:pt x="106" y="15"/>
                  </a:cubicBezTo>
                  <a:lnTo>
                    <a:pt x="106" y="15"/>
                  </a:lnTo>
                  <a:cubicBezTo>
                    <a:pt x="109" y="13"/>
                    <a:pt x="110" y="12"/>
                    <a:pt x="113" y="10"/>
                  </a:cubicBezTo>
                  <a:cubicBezTo>
                    <a:pt x="96" y="8"/>
                    <a:pt x="80" y="5"/>
                    <a:pt x="65" y="0"/>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79">
              <a:extLst>
                <a:ext uri="{FF2B5EF4-FFF2-40B4-BE49-F238E27FC236}">
                  <a16:creationId xmlns:a16="http://schemas.microsoft.com/office/drawing/2014/main" id="{45B3BAF9-C529-4035-8B86-F92DAC25BCBB}"/>
                </a:ext>
              </a:extLst>
            </p:cNvPr>
            <p:cNvSpPr>
              <a:spLocks noEditPoints="1"/>
            </p:cNvSpPr>
            <p:nvPr userDrawn="1"/>
          </p:nvSpPr>
          <p:spPr bwMode="auto">
            <a:xfrm>
              <a:off x="3314701" y="2374901"/>
              <a:ext cx="52388" cy="53975"/>
            </a:xfrm>
            <a:custGeom>
              <a:avLst/>
              <a:gdLst>
                <a:gd name="T0" fmla="*/ 19 w 72"/>
                <a:gd name="T1" fmla="*/ 48 h 75"/>
                <a:gd name="T2" fmla="*/ 19 w 72"/>
                <a:gd name="T3" fmla="*/ 48 h 75"/>
                <a:gd name="T4" fmla="*/ 52 w 72"/>
                <a:gd name="T5" fmla="*/ 48 h 75"/>
                <a:gd name="T6" fmla="*/ 36 w 72"/>
                <a:gd name="T7" fmla="*/ 8 h 75"/>
                <a:gd name="T8" fmla="*/ 19 w 72"/>
                <a:gd name="T9" fmla="*/ 48 h 75"/>
                <a:gd name="T10" fmla="*/ 19 w 72"/>
                <a:gd name="T11" fmla="*/ 48 h 75"/>
                <a:gd name="T12" fmla="*/ 8 w 72"/>
                <a:gd name="T13" fmla="*/ 75 h 75"/>
                <a:gd name="T14" fmla="*/ 8 w 72"/>
                <a:gd name="T15" fmla="*/ 75 h 75"/>
                <a:gd name="T16" fmla="*/ 0 w 72"/>
                <a:gd name="T17" fmla="*/ 75 h 75"/>
                <a:gd name="T18" fmla="*/ 32 w 72"/>
                <a:gd name="T19" fmla="*/ 0 h 75"/>
                <a:gd name="T20" fmla="*/ 40 w 72"/>
                <a:gd name="T21" fmla="*/ 0 h 75"/>
                <a:gd name="T22" fmla="*/ 72 w 72"/>
                <a:gd name="T23" fmla="*/ 75 h 75"/>
                <a:gd name="T24" fmla="*/ 64 w 72"/>
                <a:gd name="T25" fmla="*/ 75 h 75"/>
                <a:gd name="T26" fmla="*/ 55 w 72"/>
                <a:gd name="T27" fmla="*/ 55 h 75"/>
                <a:gd name="T28" fmla="*/ 17 w 72"/>
                <a:gd name="T29" fmla="*/ 55 h 75"/>
                <a:gd name="T30" fmla="*/ 8 w 72"/>
                <a:gd name="T3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5">
                  <a:moveTo>
                    <a:pt x="19" y="48"/>
                  </a:moveTo>
                  <a:lnTo>
                    <a:pt x="19" y="48"/>
                  </a:lnTo>
                  <a:lnTo>
                    <a:pt x="52" y="48"/>
                  </a:lnTo>
                  <a:lnTo>
                    <a:pt x="36" y="8"/>
                  </a:lnTo>
                  <a:lnTo>
                    <a:pt x="19" y="48"/>
                  </a:lnTo>
                  <a:lnTo>
                    <a:pt x="19" y="48"/>
                  </a:lnTo>
                  <a:close/>
                  <a:moveTo>
                    <a:pt x="8" y="75"/>
                  </a:moveTo>
                  <a:lnTo>
                    <a:pt x="8" y="75"/>
                  </a:lnTo>
                  <a:lnTo>
                    <a:pt x="0" y="75"/>
                  </a:lnTo>
                  <a:lnTo>
                    <a:pt x="32" y="0"/>
                  </a:lnTo>
                  <a:lnTo>
                    <a:pt x="40" y="0"/>
                  </a:lnTo>
                  <a:lnTo>
                    <a:pt x="72" y="75"/>
                  </a:lnTo>
                  <a:lnTo>
                    <a:pt x="64" y="75"/>
                  </a:lnTo>
                  <a:lnTo>
                    <a:pt x="55" y="55"/>
                  </a:lnTo>
                  <a:lnTo>
                    <a:pt x="17" y="55"/>
                  </a:lnTo>
                  <a:lnTo>
                    <a:pt x="8"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80">
              <a:extLst>
                <a:ext uri="{FF2B5EF4-FFF2-40B4-BE49-F238E27FC236}">
                  <a16:creationId xmlns:a16="http://schemas.microsoft.com/office/drawing/2014/main" id="{EBCA07CF-465F-4BA1-8854-EC5AA9A758E4}"/>
                </a:ext>
              </a:extLst>
            </p:cNvPr>
            <p:cNvSpPr>
              <a:spLocks/>
            </p:cNvSpPr>
            <p:nvPr userDrawn="1"/>
          </p:nvSpPr>
          <p:spPr bwMode="auto">
            <a:xfrm>
              <a:off x="3378201" y="2374901"/>
              <a:ext cx="30163" cy="53975"/>
            </a:xfrm>
            <a:custGeom>
              <a:avLst/>
              <a:gdLst>
                <a:gd name="T0" fmla="*/ 8 w 43"/>
                <a:gd name="T1" fmla="*/ 68 h 75"/>
                <a:gd name="T2" fmla="*/ 8 w 43"/>
                <a:gd name="T3" fmla="*/ 68 h 75"/>
                <a:gd name="T4" fmla="*/ 43 w 43"/>
                <a:gd name="T5" fmla="*/ 68 h 75"/>
                <a:gd name="T6" fmla="*/ 43 w 43"/>
                <a:gd name="T7" fmla="*/ 75 h 75"/>
                <a:gd name="T8" fmla="*/ 0 w 43"/>
                <a:gd name="T9" fmla="*/ 75 h 75"/>
                <a:gd name="T10" fmla="*/ 0 w 43"/>
                <a:gd name="T11" fmla="*/ 0 h 75"/>
                <a:gd name="T12" fmla="*/ 8 w 43"/>
                <a:gd name="T13" fmla="*/ 0 h 75"/>
                <a:gd name="T14" fmla="*/ 8 w 43"/>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75">
                  <a:moveTo>
                    <a:pt x="8" y="68"/>
                  </a:moveTo>
                  <a:lnTo>
                    <a:pt x="8" y="68"/>
                  </a:lnTo>
                  <a:lnTo>
                    <a:pt x="43" y="68"/>
                  </a:lnTo>
                  <a:lnTo>
                    <a:pt x="43" y="75"/>
                  </a:lnTo>
                  <a:lnTo>
                    <a:pt x="0" y="75"/>
                  </a:lnTo>
                  <a:lnTo>
                    <a:pt x="0" y="0"/>
                  </a:lnTo>
                  <a:lnTo>
                    <a:pt x="8" y="0"/>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81">
              <a:extLst>
                <a:ext uri="{FF2B5EF4-FFF2-40B4-BE49-F238E27FC236}">
                  <a16:creationId xmlns:a16="http://schemas.microsoft.com/office/drawing/2014/main" id="{2528C816-A9FF-4684-A461-C93D285159DF}"/>
                </a:ext>
              </a:extLst>
            </p:cNvPr>
            <p:cNvSpPr>
              <a:spLocks/>
            </p:cNvSpPr>
            <p:nvPr userDrawn="1"/>
          </p:nvSpPr>
          <p:spPr bwMode="auto">
            <a:xfrm>
              <a:off x="3421063" y="2374901"/>
              <a:ext cx="30163" cy="53975"/>
            </a:xfrm>
            <a:custGeom>
              <a:avLst/>
              <a:gdLst>
                <a:gd name="T0" fmla="*/ 7 w 42"/>
                <a:gd name="T1" fmla="*/ 68 h 75"/>
                <a:gd name="T2" fmla="*/ 7 w 42"/>
                <a:gd name="T3" fmla="*/ 68 h 75"/>
                <a:gd name="T4" fmla="*/ 42 w 42"/>
                <a:gd name="T5" fmla="*/ 68 h 75"/>
                <a:gd name="T6" fmla="*/ 42 w 42"/>
                <a:gd name="T7" fmla="*/ 75 h 75"/>
                <a:gd name="T8" fmla="*/ 0 w 42"/>
                <a:gd name="T9" fmla="*/ 75 h 75"/>
                <a:gd name="T10" fmla="*/ 0 w 42"/>
                <a:gd name="T11" fmla="*/ 0 h 75"/>
                <a:gd name="T12" fmla="*/ 7 w 42"/>
                <a:gd name="T13" fmla="*/ 0 h 75"/>
                <a:gd name="T14" fmla="*/ 7 w 42"/>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75">
                  <a:moveTo>
                    <a:pt x="7" y="68"/>
                  </a:moveTo>
                  <a:lnTo>
                    <a:pt x="7" y="68"/>
                  </a:lnTo>
                  <a:lnTo>
                    <a:pt x="42" y="68"/>
                  </a:lnTo>
                  <a:lnTo>
                    <a:pt x="42" y="75"/>
                  </a:lnTo>
                  <a:lnTo>
                    <a:pt x="0" y="75"/>
                  </a:lnTo>
                  <a:lnTo>
                    <a:pt x="0" y="0"/>
                  </a:lnTo>
                  <a:lnTo>
                    <a:pt x="7" y="0"/>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82">
              <a:extLst>
                <a:ext uri="{FF2B5EF4-FFF2-40B4-BE49-F238E27FC236}">
                  <a16:creationId xmlns:a16="http://schemas.microsoft.com/office/drawing/2014/main" id="{FE147886-CF4C-498A-BDEC-4DC824CDC512}"/>
                </a:ext>
              </a:extLst>
            </p:cNvPr>
            <p:cNvSpPr>
              <a:spLocks/>
            </p:cNvSpPr>
            <p:nvPr userDrawn="1"/>
          </p:nvSpPr>
          <p:spPr bwMode="auto">
            <a:xfrm>
              <a:off x="3462338" y="2374901"/>
              <a:ext cx="34925" cy="53975"/>
            </a:xfrm>
            <a:custGeom>
              <a:avLst/>
              <a:gdLst>
                <a:gd name="T0" fmla="*/ 7 w 48"/>
                <a:gd name="T1" fmla="*/ 68 h 75"/>
                <a:gd name="T2" fmla="*/ 7 w 48"/>
                <a:gd name="T3" fmla="*/ 68 h 75"/>
                <a:gd name="T4" fmla="*/ 48 w 48"/>
                <a:gd name="T5" fmla="*/ 68 h 75"/>
                <a:gd name="T6" fmla="*/ 48 w 48"/>
                <a:gd name="T7" fmla="*/ 75 h 75"/>
                <a:gd name="T8" fmla="*/ 0 w 48"/>
                <a:gd name="T9" fmla="*/ 75 h 75"/>
                <a:gd name="T10" fmla="*/ 0 w 48"/>
                <a:gd name="T11" fmla="*/ 0 h 75"/>
                <a:gd name="T12" fmla="*/ 46 w 48"/>
                <a:gd name="T13" fmla="*/ 0 h 75"/>
                <a:gd name="T14" fmla="*/ 46 w 48"/>
                <a:gd name="T15" fmla="*/ 6 h 75"/>
                <a:gd name="T16" fmla="*/ 7 w 48"/>
                <a:gd name="T17" fmla="*/ 6 h 75"/>
                <a:gd name="T18" fmla="*/ 7 w 48"/>
                <a:gd name="T19" fmla="*/ 32 h 75"/>
                <a:gd name="T20" fmla="*/ 44 w 48"/>
                <a:gd name="T21" fmla="*/ 32 h 75"/>
                <a:gd name="T22" fmla="*/ 44 w 48"/>
                <a:gd name="T23" fmla="*/ 39 h 75"/>
                <a:gd name="T24" fmla="*/ 7 w 48"/>
                <a:gd name="T25" fmla="*/ 39 h 75"/>
                <a:gd name="T26" fmla="*/ 7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7" y="68"/>
                  </a:moveTo>
                  <a:lnTo>
                    <a:pt x="7" y="68"/>
                  </a:lnTo>
                  <a:lnTo>
                    <a:pt x="48" y="68"/>
                  </a:lnTo>
                  <a:lnTo>
                    <a:pt x="48" y="75"/>
                  </a:lnTo>
                  <a:lnTo>
                    <a:pt x="0" y="75"/>
                  </a:lnTo>
                  <a:lnTo>
                    <a:pt x="0" y="0"/>
                  </a:lnTo>
                  <a:lnTo>
                    <a:pt x="46" y="0"/>
                  </a:lnTo>
                  <a:lnTo>
                    <a:pt x="46" y="6"/>
                  </a:lnTo>
                  <a:lnTo>
                    <a:pt x="7" y="6"/>
                  </a:lnTo>
                  <a:lnTo>
                    <a:pt x="7" y="32"/>
                  </a:lnTo>
                  <a:lnTo>
                    <a:pt x="44" y="32"/>
                  </a:lnTo>
                  <a:lnTo>
                    <a:pt x="44" y="39"/>
                  </a:lnTo>
                  <a:lnTo>
                    <a:pt x="7" y="39"/>
                  </a:lnTo>
                  <a:lnTo>
                    <a:pt x="7"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83">
              <a:extLst>
                <a:ext uri="{FF2B5EF4-FFF2-40B4-BE49-F238E27FC236}">
                  <a16:creationId xmlns:a16="http://schemas.microsoft.com/office/drawing/2014/main" id="{7EAA5028-6855-4B15-8651-604A91885523}"/>
                </a:ext>
              </a:extLst>
            </p:cNvPr>
            <p:cNvSpPr>
              <a:spLocks/>
            </p:cNvSpPr>
            <p:nvPr userDrawn="1"/>
          </p:nvSpPr>
          <p:spPr bwMode="auto">
            <a:xfrm>
              <a:off x="3511551" y="2374901"/>
              <a:ext cx="44450" cy="53975"/>
            </a:xfrm>
            <a:custGeom>
              <a:avLst/>
              <a:gdLst>
                <a:gd name="T0" fmla="*/ 53 w 61"/>
                <a:gd name="T1" fmla="*/ 63 h 75"/>
                <a:gd name="T2" fmla="*/ 53 w 61"/>
                <a:gd name="T3" fmla="*/ 63 h 75"/>
                <a:gd name="T4" fmla="*/ 53 w 61"/>
                <a:gd name="T5" fmla="*/ 63 h 75"/>
                <a:gd name="T6" fmla="*/ 53 w 61"/>
                <a:gd name="T7" fmla="*/ 0 h 75"/>
                <a:gd name="T8" fmla="*/ 61 w 61"/>
                <a:gd name="T9" fmla="*/ 0 h 75"/>
                <a:gd name="T10" fmla="*/ 61 w 61"/>
                <a:gd name="T11" fmla="*/ 75 h 75"/>
                <a:gd name="T12" fmla="*/ 51 w 61"/>
                <a:gd name="T13" fmla="*/ 75 h 75"/>
                <a:gd name="T14" fmla="*/ 7 w 61"/>
                <a:gd name="T15" fmla="*/ 10 h 75"/>
                <a:gd name="T16" fmla="*/ 7 w 61"/>
                <a:gd name="T17" fmla="*/ 10 h 75"/>
                <a:gd name="T18" fmla="*/ 7 w 61"/>
                <a:gd name="T19" fmla="*/ 75 h 75"/>
                <a:gd name="T20" fmla="*/ 0 w 61"/>
                <a:gd name="T21" fmla="*/ 75 h 75"/>
                <a:gd name="T22" fmla="*/ 0 w 61"/>
                <a:gd name="T23" fmla="*/ 0 h 75"/>
                <a:gd name="T24" fmla="*/ 9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3" y="63"/>
                  </a:lnTo>
                  <a:lnTo>
                    <a:pt x="53" y="0"/>
                  </a:lnTo>
                  <a:lnTo>
                    <a:pt x="61" y="0"/>
                  </a:lnTo>
                  <a:lnTo>
                    <a:pt x="61" y="75"/>
                  </a:lnTo>
                  <a:lnTo>
                    <a:pt x="51" y="75"/>
                  </a:lnTo>
                  <a:lnTo>
                    <a:pt x="7" y="10"/>
                  </a:lnTo>
                  <a:lnTo>
                    <a:pt x="7" y="10"/>
                  </a:lnTo>
                  <a:lnTo>
                    <a:pt x="7" y="75"/>
                  </a:lnTo>
                  <a:lnTo>
                    <a:pt x="0" y="75"/>
                  </a:lnTo>
                  <a:lnTo>
                    <a:pt x="0" y="0"/>
                  </a:lnTo>
                  <a:lnTo>
                    <a:pt x="9"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84">
              <a:extLst>
                <a:ext uri="{FF2B5EF4-FFF2-40B4-BE49-F238E27FC236}">
                  <a16:creationId xmlns:a16="http://schemas.microsoft.com/office/drawing/2014/main" id="{D8E0F8DF-2738-4924-ACA6-90057FB0F078}"/>
                </a:ext>
              </a:extLst>
            </p:cNvPr>
            <p:cNvSpPr>
              <a:spLocks/>
            </p:cNvSpPr>
            <p:nvPr userDrawn="1"/>
          </p:nvSpPr>
          <p:spPr bwMode="auto">
            <a:xfrm>
              <a:off x="3594101" y="2374901"/>
              <a:ext cx="6350"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85">
              <a:extLst>
                <a:ext uri="{FF2B5EF4-FFF2-40B4-BE49-F238E27FC236}">
                  <a16:creationId xmlns:a16="http://schemas.microsoft.com/office/drawing/2014/main" id="{97C34D22-4385-4D51-8ED4-8DA2F482EFFC}"/>
                </a:ext>
              </a:extLst>
            </p:cNvPr>
            <p:cNvSpPr>
              <a:spLocks/>
            </p:cNvSpPr>
            <p:nvPr userDrawn="1"/>
          </p:nvSpPr>
          <p:spPr bwMode="auto">
            <a:xfrm>
              <a:off x="3617913" y="2374901"/>
              <a:ext cx="44450" cy="53975"/>
            </a:xfrm>
            <a:custGeom>
              <a:avLst/>
              <a:gdLst>
                <a:gd name="T0" fmla="*/ 53 w 61"/>
                <a:gd name="T1" fmla="*/ 63 h 75"/>
                <a:gd name="T2" fmla="*/ 53 w 61"/>
                <a:gd name="T3" fmla="*/ 63 h 75"/>
                <a:gd name="T4" fmla="*/ 54 w 61"/>
                <a:gd name="T5" fmla="*/ 63 h 75"/>
                <a:gd name="T6" fmla="*/ 54 w 61"/>
                <a:gd name="T7" fmla="*/ 0 h 75"/>
                <a:gd name="T8" fmla="*/ 61 w 61"/>
                <a:gd name="T9" fmla="*/ 0 h 75"/>
                <a:gd name="T10" fmla="*/ 61 w 61"/>
                <a:gd name="T11" fmla="*/ 75 h 75"/>
                <a:gd name="T12" fmla="*/ 52 w 61"/>
                <a:gd name="T13" fmla="*/ 75 h 75"/>
                <a:gd name="T14" fmla="*/ 8 w 61"/>
                <a:gd name="T15" fmla="*/ 10 h 75"/>
                <a:gd name="T16" fmla="*/ 8 w 61"/>
                <a:gd name="T17" fmla="*/ 10 h 75"/>
                <a:gd name="T18" fmla="*/ 8 w 61"/>
                <a:gd name="T19" fmla="*/ 75 h 75"/>
                <a:gd name="T20" fmla="*/ 0 w 61"/>
                <a:gd name="T21" fmla="*/ 75 h 75"/>
                <a:gd name="T22" fmla="*/ 0 w 61"/>
                <a:gd name="T23" fmla="*/ 0 h 75"/>
                <a:gd name="T24" fmla="*/ 10 w 61"/>
                <a:gd name="T25" fmla="*/ 0 h 75"/>
                <a:gd name="T26" fmla="*/ 53 w 61"/>
                <a:gd name="T2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75">
                  <a:moveTo>
                    <a:pt x="53" y="63"/>
                  </a:moveTo>
                  <a:lnTo>
                    <a:pt x="53" y="63"/>
                  </a:lnTo>
                  <a:lnTo>
                    <a:pt x="54" y="63"/>
                  </a:lnTo>
                  <a:lnTo>
                    <a:pt x="54" y="0"/>
                  </a:lnTo>
                  <a:lnTo>
                    <a:pt x="61" y="0"/>
                  </a:lnTo>
                  <a:lnTo>
                    <a:pt x="61" y="75"/>
                  </a:lnTo>
                  <a:lnTo>
                    <a:pt x="52" y="75"/>
                  </a:lnTo>
                  <a:lnTo>
                    <a:pt x="8" y="10"/>
                  </a:lnTo>
                  <a:lnTo>
                    <a:pt x="8" y="10"/>
                  </a:lnTo>
                  <a:lnTo>
                    <a:pt x="8" y="75"/>
                  </a:lnTo>
                  <a:lnTo>
                    <a:pt x="0" y="75"/>
                  </a:lnTo>
                  <a:lnTo>
                    <a:pt x="0" y="0"/>
                  </a:lnTo>
                  <a:lnTo>
                    <a:pt x="10" y="0"/>
                  </a:lnTo>
                  <a:lnTo>
                    <a:pt x="53" y="63"/>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86">
              <a:extLst>
                <a:ext uri="{FF2B5EF4-FFF2-40B4-BE49-F238E27FC236}">
                  <a16:creationId xmlns:a16="http://schemas.microsoft.com/office/drawing/2014/main" id="{68B5E917-DC68-47A1-92F8-03D56E341ACB}"/>
                </a:ext>
              </a:extLst>
            </p:cNvPr>
            <p:cNvSpPr>
              <a:spLocks/>
            </p:cNvSpPr>
            <p:nvPr userDrawn="1"/>
          </p:nvSpPr>
          <p:spPr bwMode="auto">
            <a:xfrm>
              <a:off x="3676651" y="2373313"/>
              <a:ext cx="34925" cy="57150"/>
            </a:xfrm>
            <a:custGeom>
              <a:avLst/>
              <a:gdLst>
                <a:gd name="T0" fmla="*/ 41 w 48"/>
                <a:gd name="T1" fmla="*/ 14 h 79"/>
                <a:gd name="T2" fmla="*/ 41 w 48"/>
                <a:gd name="T3" fmla="*/ 14 h 79"/>
                <a:gd name="T4" fmla="*/ 34 w 48"/>
                <a:gd name="T5" fmla="*/ 8 h 79"/>
                <a:gd name="T6" fmla="*/ 25 w 48"/>
                <a:gd name="T7" fmla="*/ 6 h 79"/>
                <a:gd name="T8" fmla="*/ 20 w 48"/>
                <a:gd name="T9" fmla="*/ 7 h 79"/>
                <a:gd name="T10" fmla="*/ 14 w 48"/>
                <a:gd name="T11" fmla="*/ 10 h 79"/>
                <a:gd name="T12" fmla="*/ 11 w 48"/>
                <a:gd name="T13" fmla="*/ 14 h 79"/>
                <a:gd name="T14" fmla="*/ 9 w 48"/>
                <a:gd name="T15" fmla="*/ 20 h 79"/>
                <a:gd name="T16" fmla="*/ 11 w 48"/>
                <a:gd name="T17" fmla="*/ 26 h 79"/>
                <a:gd name="T18" fmla="*/ 14 w 48"/>
                <a:gd name="T19" fmla="*/ 30 h 79"/>
                <a:gd name="T20" fmla="*/ 19 w 48"/>
                <a:gd name="T21" fmla="*/ 33 h 79"/>
                <a:gd name="T22" fmla="*/ 25 w 48"/>
                <a:gd name="T23" fmla="*/ 35 h 79"/>
                <a:gd name="T24" fmla="*/ 33 w 48"/>
                <a:gd name="T25" fmla="*/ 38 h 79"/>
                <a:gd name="T26" fmla="*/ 40 w 48"/>
                <a:gd name="T27" fmla="*/ 42 h 79"/>
                <a:gd name="T28" fmla="*/ 46 w 48"/>
                <a:gd name="T29" fmla="*/ 48 h 79"/>
                <a:gd name="T30" fmla="*/ 48 w 48"/>
                <a:gd name="T31" fmla="*/ 57 h 79"/>
                <a:gd name="T32" fmla="*/ 46 w 48"/>
                <a:gd name="T33" fmla="*/ 67 h 79"/>
                <a:gd name="T34" fmla="*/ 40 w 48"/>
                <a:gd name="T35" fmla="*/ 73 h 79"/>
                <a:gd name="T36" fmla="*/ 32 w 48"/>
                <a:gd name="T37" fmla="*/ 77 h 79"/>
                <a:gd name="T38" fmla="*/ 23 w 48"/>
                <a:gd name="T39" fmla="*/ 79 h 79"/>
                <a:gd name="T40" fmla="*/ 17 w 48"/>
                <a:gd name="T41" fmla="*/ 78 h 79"/>
                <a:gd name="T42" fmla="*/ 10 w 48"/>
                <a:gd name="T43" fmla="*/ 76 h 79"/>
                <a:gd name="T44" fmla="*/ 4 w 48"/>
                <a:gd name="T45" fmla="*/ 72 h 79"/>
                <a:gd name="T46" fmla="*/ 0 w 48"/>
                <a:gd name="T47" fmla="*/ 67 h 79"/>
                <a:gd name="T48" fmla="*/ 6 w 48"/>
                <a:gd name="T49" fmla="*/ 63 h 79"/>
                <a:gd name="T50" fmla="*/ 13 w 48"/>
                <a:gd name="T51" fmla="*/ 69 h 79"/>
                <a:gd name="T52" fmla="*/ 23 w 48"/>
                <a:gd name="T53" fmla="*/ 72 h 79"/>
                <a:gd name="T54" fmla="*/ 29 w 48"/>
                <a:gd name="T55" fmla="*/ 71 h 79"/>
                <a:gd name="T56" fmla="*/ 35 w 48"/>
                <a:gd name="T57" fmla="*/ 68 h 79"/>
                <a:gd name="T58" fmla="*/ 38 w 48"/>
                <a:gd name="T59" fmla="*/ 64 h 79"/>
                <a:gd name="T60" fmla="*/ 40 w 48"/>
                <a:gd name="T61" fmla="*/ 57 h 79"/>
                <a:gd name="T62" fmla="*/ 38 w 48"/>
                <a:gd name="T63" fmla="*/ 51 h 79"/>
                <a:gd name="T64" fmla="*/ 34 w 48"/>
                <a:gd name="T65" fmla="*/ 47 h 79"/>
                <a:gd name="T66" fmla="*/ 29 w 48"/>
                <a:gd name="T67" fmla="*/ 44 h 79"/>
                <a:gd name="T68" fmla="*/ 22 w 48"/>
                <a:gd name="T69" fmla="*/ 41 h 79"/>
                <a:gd name="T70" fmla="*/ 14 w 48"/>
                <a:gd name="T71" fmla="*/ 39 h 79"/>
                <a:gd name="T72" fmla="*/ 8 w 48"/>
                <a:gd name="T73" fmla="*/ 35 h 79"/>
                <a:gd name="T74" fmla="*/ 3 w 48"/>
                <a:gd name="T75" fmla="*/ 29 h 79"/>
                <a:gd name="T76" fmla="*/ 2 w 48"/>
                <a:gd name="T77" fmla="*/ 20 h 79"/>
                <a:gd name="T78" fmla="*/ 4 w 48"/>
                <a:gd name="T79" fmla="*/ 11 h 79"/>
                <a:gd name="T80" fmla="*/ 9 w 48"/>
                <a:gd name="T81" fmla="*/ 5 h 79"/>
                <a:gd name="T82" fmla="*/ 17 w 48"/>
                <a:gd name="T83" fmla="*/ 1 h 79"/>
                <a:gd name="T84" fmla="*/ 26 w 48"/>
                <a:gd name="T85" fmla="*/ 0 h 79"/>
                <a:gd name="T86" fmla="*/ 39 w 48"/>
                <a:gd name="T87" fmla="*/ 2 h 79"/>
                <a:gd name="T88" fmla="*/ 47 w 48"/>
                <a:gd name="T89" fmla="*/ 9 h 79"/>
                <a:gd name="T90" fmla="*/ 41 w 48"/>
                <a:gd name="T9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79">
                  <a:moveTo>
                    <a:pt x="41" y="14"/>
                  </a:moveTo>
                  <a:lnTo>
                    <a:pt x="41" y="14"/>
                  </a:lnTo>
                  <a:cubicBezTo>
                    <a:pt x="39" y="11"/>
                    <a:pt x="37" y="10"/>
                    <a:pt x="34" y="8"/>
                  </a:cubicBezTo>
                  <a:cubicBezTo>
                    <a:pt x="32" y="7"/>
                    <a:pt x="29" y="6"/>
                    <a:pt x="25" y="6"/>
                  </a:cubicBezTo>
                  <a:cubicBezTo>
                    <a:pt x="23" y="6"/>
                    <a:pt x="22" y="7"/>
                    <a:pt x="20" y="7"/>
                  </a:cubicBezTo>
                  <a:cubicBezTo>
                    <a:pt x="18" y="8"/>
                    <a:pt x="16" y="8"/>
                    <a:pt x="14" y="10"/>
                  </a:cubicBezTo>
                  <a:cubicBezTo>
                    <a:pt x="13" y="11"/>
                    <a:pt x="12" y="12"/>
                    <a:pt x="11" y="14"/>
                  </a:cubicBezTo>
                  <a:cubicBezTo>
                    <a:pt x="10" y="16"/>
                    <a:pt x="9" y="18"/>
                    <a:pt x="9" y="20"/>
                  </a:cubicBezTo>
                  <a:cubicBezTo>
                    <a:pt x="9" y="23"/>
                    <a:pt x="10" y="25"/>
                    <a:pt x="11" y="26"/>
                  </a:cubicBezTo>
                  <a:cubicBezTo>
                    <a:pt x="12" y="28"/>
                    <a:pt x="13" y="29"/>
                    <a:pt x="14" y="30"/>
                  </a:cubicBezTo>
                  <a:cubicBezTo>
                    <a:pt x="16" y="31"/>
                    <a:pt x="17" y="32"/>
                    <a:pt x="19" y="33"/>
                  </a:cubicBezTo>
                  <a:cubicBezTo>
                    <a:pt x="21" y="34"/>
                    <a:pt x="23" y="34"/>
                    <a:pt x="25" y="35"/>
                  </a:cubicBezTo>
                  <a:cubicBezTo>
                    <a:pt x="28" y="36"/>
                    <a:pt x="31" y="37"/>
                    <a:pt x="33" y="38"/>
                  </a:cubicBezTo>
                  <a:cubicBezTo>
                    <a:pt x="36" y="39"/>
                    <a:pt x="38" y="40"/>
                    <a:pt x="40" y="42"/>
                  </a:cubicBezTo>
                  <a:cubicBezTo>
                    <a:pt x="43" y="43"/>
                    <a:pt x="44" y="45"/>
                    <a:pt x="46" y="48"/>
                  </a:cubicBezTo>
                  <a:cubicBezTo>
                    <a:pt x="47" y="50"/>
                    <a:pt x="48" y="53"/>
                    <a:pt x="48" y="57"/>
                  </a:cubicBezTo>
                  <a:cubicBezTo>
                    <a:pt x="48" y="61"/>
                    <a:pt x="47" y="64"/>
                    <a:pt x="46" y="67"/>
                  </a:cubicBezTo>
                  <a:cubicBezTo>
                    <a:pt x="44" y="69"/>
                    <a:pt x="42" y="72"/>
                    <a:pt x="40" y="73"/>
                  </a:cubicBezTo>
                  <a:cubicBezTo>
                    <a:pt x="38" y="75"/>
                    <a:pt x="35" y="76"/>
                    <a:pt x="32" y="77"/>
                  </a:cubicBezTo>
                  <a:cubicBezTo>
                    <a:pt x="29" y="78"/>
                    <a:pt x="26" y="79"/>
                    <a:pt x="23" y="79"/>
                  </a:cubicBezTo>
                  <a:cubicBezTo>
                    <a:pt x="21" y="79"/>
                    <a:pt x="19" y="78"/>
                    <a:pt x="17" y="78"/>
                  </a:cubicBezTo>
                  <a:cubicBezTo>
                    <a:pt x="14" y="77"/>
                    <a:pt x="12" y="77"/>
                    <a:pt x="10" y="76"/>
                  </a:cubicBezTo>
                  <a:cubicBezTo>
                    <a:pt x="8" y="75"/>
                    <a:pt x="6" y="74"/>
                    <a:pt x="4" y="72"/>
                  </a:cubicBezTo>
                  <a:cubicBezTo>
                    <a:pt x="3" y="71"/>
                    <a:pt x="1" y="69"/>
                    <a:pt x="0" y="67"/>
                  </a:cubicBezTo>
                  <a:lnTo>
                    <a:pt x="6" y="63"/>
                  </a:lnTo>
                  <a:cubicBezTo>
                    <a:pt x="8" y="65"/>
                    <a:pt x="10" y="67"/>
                    <a:pt x="13" y="69"/>
                  </a:cubicBezTo>
                  <a:cubicBezTo>
                    <a:pt x="16" y="71"/>
                    <a:pt x="19" y="72"/>
                    <a:pt x="23" y="72"/>
                  </a:cubicBezTo>
                  <a:cubicBezTo>
                    <a:pt x="25" y="72"/>
                    <a:pt x="27" y="72"/>
                    <a:pt x="29" y="71"/>
                  </a:cubicBezTo>
                  <a:cubicBezTo>
                    <a:pt x="31" y="70"/>
                    <a:pt x="33" y="70"/>
                    <a:pt x="35" y="68"/>
                  </a:cubicBezTo>
                  <a:cubicBezTo>
                    <a:pt x="36" y="67"/>
                    <a:pt x="37" y="66"/>
                    <a:pt x="38" y="64"/>
                  </a:cubicBezTo>
                  <a:cubicBezTo>
                    <a:pt x="40" y="62"/>
                    <a:pt x="40" y="60"/>
                    <a:pt x="40" y="57"/>
                  </a:cubicBezTo>
                  <a:cubicBezTo>
                    <a:pt x="40" y="55"/>
                    <a:pt x="40" y="53"/>
                    <a:pt x="38" y="51"/>
                  </a:cubicBezTo>
                  <a:cubicBezTo>
                    <a:pt x="37" y="49"/>
                    <a:pt x="36" y="48"/>
                    <a:pt x="34" y="47"/>
                  </a:cubicBezTo>
                  <a:cubicBezTo>
                    <a:pt x="33" y="45"/>
                    <a:pt x="31" y="44"/>
                    <a:pt x="29" y="44"/>
                  </a:cubicBezTo>
                  <a:cubicBezTo>
                    <a:pt x="26" y="43"/>
                    <a:pt x="24" y="42"/>
                    <a:pt x="22" y="41"/>
                  </a:cubicBezTo>
                  <a:cubicBezTo>
                    <a:pt x="19" y="41"/>
                    <a:pt x="17" y="40"/>
                    <a:pt x="14" y="39"/>
                  </a:cubicBezTo>
                  <a:cubicBezTo>
                    <a:pt x="12" y="38"/>
                    <a:pt x="10" y="36"/>
                    <a:pt x="8" y="35"/>
                  </a:cubicBezTo>
                  <a:cubicBezTo>
                    <a:pt x="6" y="33"/>
                    <a:pt x="5" y="31"/>
                    <a:pt x="3" y="29"/>
                  </a:cubicBezTo>
                  <a:cubicBezTo>
                    <a:pt x="2" y="27"/>
                    <a:pt x="2" y="24"/>
                    <a:pt x="2" y="20"/>
                  </a:cubicBezTo>
                  <a:cubicBezTo>
                    <a:pt x="2" y="17"/>
                    <a:pt x="2" y="14"/>
                    <a:pt x="4" y="11"/>
                  </a:cubicBezTo>
                  <a:cubicBezTo>
                    <a:pt x="5" y="8"/>
                    <a:pt x="7" y="6"/>
                    <a:pt x="9" y="5"/>
                  </a:cubicBezTo>
                  <a:cubicBezTo>
                    <a:pt x="12" y="3"/>
                    <a:pt x="14" y="2"/>
                    <a:pt x="17" y="1"/>
                  </a:cubicBezTo>
                  <a:cubicBezTo>
                    <a:pt x="20" y="0"/>
                    <a:pt x="23" y="0"/>
                    <a:pt x="26" y="0"/>
                  </a:cubicBezTo>
                  <a:cubicBezTo>
                    <a:pt x="31" y="0"/>
                    <a:pt x="35" y="1"/>
                    <a:pt x="39" y="2"/>
                  </a:cubicBezTo>
                  <a:cubicBezTo>
                    <a:pt x="42" y="4"/>
                    <a:pt x="45" y="6"/>
                    <a:pt x="47" y="9"/>
                  </a:cubicBezTo>
                  <a:lnTo>
                    <a:pt x="41" y="14"/>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87">
              <a:extLst>
                <a:ext uri="{FF2B5EF4-FFF2-40B4-BE49-F238E27FC236}">
                  <a16:creationId xmlns:a16="http://schemas.microsoft.com/office/drawing/2014/main" id="{8199971E-95A8-4E7E-9B7E-E6303D6AF682}"/>
                </a:ext>
              </a:extLst>
            </p:cNvPr>
            <p:cNvSpPr>
              <a:spLocks/>
            </p:cNvSpPr>
            <p:nvPr userDrawn="1"/>
          </p:nvSpPr>
          <p:spPr bwMode="auto">
            <a:xfrm>
              <a:off x="3717926" y="2374901"/>
              <a:ext cx="42863" cy="53975"/>
            </a:xfrm>
            <a:custGeom>
              <a:avLst/>
              <a:gdLst>
                <a:gd name="T0" fmla="*/ 32 w 58"/>
                <a:gd name="T1" fmla="*/ 75 h 75"/>
                <a:gd name="T2" fmla="*/ 32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2 w 58"/>
                <a:gd name="T17" fmla="*/ 6 h 75"/>
                <a:gd name="T18" fmla="*/ 32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2" y="75"/>
                  </a:moveTo>
                  <a:lnTo>
                    <a:pt x="32" y="75"/>
                  </a:lnTo>
                  <a:lnTo>
                    <a:pt x="25" y="75"/>
                  </a:lnTo>
                  <a:lnTo>
                    <a:pt x="25" y="6"/>
                  </a:lnTo>
                  <a:lnTo>
                    <a:pt x="0" y="6"/>
                  </a:lnTo>
                  <a:lnTo>
                    <a:pt x="0" y="0"/>
                  </a:lnTo>
                  <a:lnTo>
                    <a:pt x="58" y="0"/>
                  </a:lnTo>
                  <a:lnTo>
                    <a:pt x="58" y="6"/>
                  </a:lnTo>
                  <a:lnTo>
                    <a:pt x="32" y="6"/>
                  </a:lnTo>
                  <a:lnTo>
                    <a:pt x="32"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88">
              <a:extLst>
                <a:ext uri="{FF2B5EF4-FFF2-40B4-BE49-F238E27FC236}">
                  <a16:creationId xmlns:a16="http://schemas.microsoft.com/office/drawing/2014/main" id="{827F91B9-9376-435D-B53B-AEB808A41087}"/>
                </a:ext>
              </a:extLst>
            </p:cNvPr>
            <p:cNvSpPr>
              <a:spLocks/>
            </p:cNvSpPr>
            <p:nvPr userDrawn="1"/>
          </p:nvSpPr>
          <p:spPr bwMode="auto">
            <a:xfrm>
              <a:off x="3771901" y="2374901"/>
              <a:ext cx="4763" cy="53975"/>
            </a:xfrm>
            <a:custGeom>
              <a:avLst/>
              <a:gdLst>
                <a:gd name="T0" fmla="*/ 0 w 8"/>
                <a:gd name="T1" fmla="*/ 0 h 75"/>
                <a:gd name="T2" fmla="*/ 0 w 8"/>
                <a:gd name="T3" fmla="*/ 0 h 75"/>
                <a:gd name="T4" fmla="*/ 8 w 8"/>
                <a:gd name="T5" fmla="*/ 0 h 75"/>
                <a:gd name="T6" fmla="*/ 8 w 8"/>
                <a:gd name="T7" fmla="*/ 75 h 75"/>
                <a:gd name="T8" fmla="*/ 0 w 8"/>
                <a:gd name="T9" fmla="*/ 75 h 75"/>
                <a:gd name="T10" fmla="*/ 0 w 8"/>
                <a:gd name="T11" fmla="*/ 0 h 75"/>
              </a:gdLst>
              <a:ahLst/>
              <a:cxnLst>
                <a:cxn ang="0">
                  <a:pos x="T0" y="T1"/>
                </a:cxn>
                <a:cxn ang="0">
                  <a:pos x="T2" y="T3"/>
                </a:cxn>
                <a:cxn ang="0">
                  <a:pos x="T4" y="T5"/>
                </a:cxn>
                <a:cxn ang="0">
                  <a:pos x="T6" y="T7"/>
                </a:cxn>
                <a:cxn ang="0">
                  <a:pos x="T8" y="T9"/>
                </a:cxn>
                <a:cxn ang="0">
                  <a:pos x="T10" y="T11"/>
                </a:cxn>
              </a:cxnLst>
              <a:rect l="0" t="0" r="r" b="b"/>
              <a:pathLst>
                <a:path w="8" h="75">
                  <a:moveTo>
                    <a:pt x="0" y="0"/>
                  </a:moveTo>
                  <a:lnTo>
                    <a:pt x="0" y="0"/>
                  </a:lnTo>
                  <a:lnTo>
                    <a:pt x="8" y="0"/>
                  </a:lnTo>
                  <a:lnTo>
                    <a:pt x="8" y="75"/>
                  </a:lnTo>
                  <a:lnTo>
                    <a:pt x="0" y="75"/>
                  </a:lnTo>
                  <a:lnTo>
                    <a:pt x="0" y="0"/>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89">
              <a:extLst>
                <a:ext uri="{FF2B5EF4-FFF2-40B4-BE49-F238E27FC236}">
                  <a16:creationId xmlns:a16="http://schemas.microsoft.com/office/drawing/2014/main" id="{A49ED7AB-7383-4519-8522-DF4B7DAEDD85}"/>
                </a:ext>
              </a:extLst>
            </p:cNvPr>
            <p:cNvSpPr>
              <a:spLocks/>
            </p:cNvSpPr>
            <p:nvPr userDrawn="1"/>
          </p:nvSpPr>
          <p:spPr bwMode="auto">
            <a:xfrm>
              <a:off x="3787776"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90">
              <a:extLst>
                <a:ext uri="{FF2B5EF4-FFF2-40B4-BE49-F238E27FC236}">
                  <a16:creationId xmlns:a16="http://schemas.microsoft.com/office/drawing/2014/main" id="{05EE50D2-EEFA-4475-8DF7-49B4D5D378DD}"/>
                </a:ext>
              </a:extLst>
            </p:cNvPr>
            <p:cNvSpPr>
              <a:spLocks/>
            </p:cNvSpPr>
            <p:nvPr userDrawn="1"/>
          </p:nvSpPr>
          <p:spPr bwMode="auto">
            <a:xfrm>
              <a:off x="3841751" y="2374901"/>
              <a:ext cx="39688" cy="55563"/>
            </a:xfrm>
            <a:custGeom>
              <a:avLst/>
              <a:gdLst>
                <a:gd name="T0" fmla="*/ 28 w 56"/>
                <a:gd name="T1" fmla="*/ 77 h 77"/>
                <a:gd name="T2" fmla="*/ 28 w 56"/>
                <a:gd name="T3" fmla="*/ 77 h 77"/>
                <a:gd name="T4" fmla="*/ 14 w 56"/>
                <a:gd name="T5" fmla="*/ 74 h 77"/>
                <a:gd name="T6" fmla="*/ 6 w 56"/>
                <a:gd name="T7" fmla="*/ 66 h 77"/>
                <a:gd name="T8" fmla="*/ 1 w 56"/>
                <a:gd name="T9" fmla="*/ 57 h 77"/>
                <a:gd name="T10" fmla="*/ 0 w 56"/>
                <a:gd name="T11" fmla="*/ 47 h 77"/>
                <a:gd name="T12" fmla="*/ 0 w 56"/>
                <a:gd name="T13" fmla="*/ 0 h 77"/>
                <a:gd name="T14" fmla="*/ 7 w 56"/>
                <a:gd name="T15" fmla="*/ 0 h 77"/>
                <a:gd name="T16" fmla="*/ 7 w 56"/>
                <a:gd name="T17" fmla="*/ 46 h 77"/>
                <a:gd name="T18" fmla="*/ 9 w 56"/>
                <a:gd name="T19" fmla="*/ 55 h 77"/>
                <a:gd name="T20" fmla="*/ 12 w 56"/>
                <a:gd name="T21" fmla="*/ 62 h 77"/>
                <a:gd name="T22" fmla="*/ 18 w 56"/>
                <a:gd name="T23" fmla="*/ 68 h 77"/>
                <a:gd name="T24" fmla="*/ 28 w 56"/>
                <a:gd name="T25" fmla="*/ 70 h 77"/>
                <a:gd name="T26" fmla="*/ 38 w 56"/>
                <a:gd name="T27" fmla="*/ 68 h 77"/>
                <a:gd name="T28" fmla="*/ 44 w 56"/>
                <a:gd name="T29" fmla="*/ 62 h 77"/>
                <a:gd name="T30" fmla="*/ 47 w 56"/>
                <a:gd name="T31" fmla="*/ 55 h 77"/>
                <a:gd name="T32" fmla="*/ 48 w 56"/>
                <a:gd name="T33" fmla="*/ 46 h 77"/>
                <a:gd name="T34" fmla="*/ 48 w 56"/>
                <a:gd name="T35" fmla="*/ 0 h 77"/>
                <a:gd name="T36" fmla="*/ 56 w 56"/>
                <a:gd name="T37" fmla="*/ 0 h 77"/>
                <a:gd name="T38" fmla="*/ 56 w 56"/>
                <a:gd name="T39" fmla="*/ 47 h 77"/>
                <a:gd name="T40" fmla="*/ 55 w 56"/>
                <a:gd name="T41" fmla="*/ 57 h 77"/>
                <a:gd name="T42" fmla="*/ 50 w 56"/>
                <a:gd name="T43" fmla="*/ 66 h 77"/>
                <a:gd name="T44" fmla="*/ 42 w 56"/>
                <a:gd name="T45" fmla="*/ 74 h 77"/>
                <a:gd name="T46" fmla="*/ 28 w 56"/>
                <a:gd name="T4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 h="77">
                  <a:moveTo>
                    <a:pt x="28" y="77"/>
                  </a:moveTo>
                  <a:lnTo>
                    <a:pt x="28" y="77"/>
                  </a:lnTo>
                  <a:cubicBezTo>
                    <a:pt x="22" y="77"/>
                    <a:pt x="18" y="76"/>
                    <a:pt x="14" y="74"/>
                  </a:cubicBezTo>
                  <a:cubicBezTo>
                    <a:pt x="10" y="72"/>
                    <a:pt x="8" y="69"/>
                    <a:pt x="6" y="66"/>
                  </a:cubicBezTo>
                  <a:cubicBezTo>
                    <a:pt x="3" y="63"/>
                    <a:pt x="2" y="60"/>
                    <a:pt x="1" y="57"/>
                  </a:cubicBezTo>
                  <a:cubicBezTo>
                    <a:pt x="0" y="53"/>
                    <a:pt x="0" y="50"/>
                    <a:pt x="0" y="47"/>
                  </a:cubicBezTo>
                  <a:lnTo>
                    <a:pt x="0" y="0"/>
                  </a:lnTo>
                  <a:lnTo>
                    <a:pt x="7" y="0"/>
                  </a:lnTo>
                  <a:lnTo>
                    <a:pt x="7" y="46"/>
                  </a:lnTo>
                  <a:cubicBezTo>
                    <a:pt x="7" y="49"/>
                    <a:pt x="8" y="52"/>
                    <a:pt x="9" y="55"/>
                  </a:cubicBezTo>
                  <a:cubicBezTo>
                    <a:pt x="9" y="58"/>
                    <a:pt x="10" y="60"/>
                    <a:pt x="12" y="62"/>
                  </a:cubicBezTo>
                  <a:cubicBezTo>
                    <a:pt x="14" y="65"/>
                    <a:pt x="16" y="66"/>
                    <a:pt x="18" y="68"/>
                  </a:cubicBezTo>
                  <a:cubicBezTo>
                    <a:pt x="21" y="69"/>
                    <a:pt x="24" y="70"/>
                    <a:pt x="28" y="70"/>
                  </a:cubicBezTo>
                  <a:cubicBezTo>
                    <a:pt x="32" y="70"/>
                    <a:pt x="35" y="69"/>
                    <a:pt x="38" y="68"/>
                  </a:cubicBezTo>
                  <a:cubicBezTo>
                    <a:pt x="40" y="66"/>
                    <a:pt x="42" y="65"/>
                    <a:pt x="44" y="62"/>
                  </a:cubicBezTo>
                  <a:cubicBezTo>
                    <a:pt x="45" y="60"/>
                    <a:pt x="47" y="58"/>
                    <a:pt x="47" y="55"/>
                  </a:cubicBezTo>
                  <a:cubicBezTo>
                    <a:pt x="48" y="52"/>
                    <a:pt x="48" y="49"/>
                    <a:pt x="48" y="46"/>
                  </a:cubicBezTo>
                  <a:lnTo>
                    <a:pt x="48" y="0"/>
                  </a:lnTo>
                  <a:lnTo>
                    <a:pt x="56" y="0"/>
                  </a:lnTo>
                  <a:lnTo>
                    <a:pt x="56" y="47"/>
                  </a:lnTo>
                  <a:cubicBezTo>
                    <a:pt x="56" y="50"/>
                    <a:pt x="56" y="53"/>
                    <a:pt x="55" y="57"/>
                  </a:cubicBezTo>
                  <a:cubicBezTo>
                    <a:pt x="54" y="60"/>
                    <a:pt x="52" y="63"/>
                    <a:pt x="50" y="66"/>
                  </a:cubicBezTo>
                  <a:cubicBezTo>
                    <a:pt x="48" y="69"/>
                    <a:pt x="45" y="72"/>
                    <a:pt x="42" y="74"/>
                  </a:cubicBezTo>
                  <a:cubicBezTo>
                    <a:pt x="38" y="76"/>
                    <a:pt x="34" y="77"/>
                    <a:pt x="28" y="77"/>
                  </a:cubicBez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91">
              <a:extLst>
                <a:ext uri="{FF2B5EF4-FFF2-40B4-BE49-F238E27FC236}">
                  <a16:creationId xmlns:a16="http://schemas.microsoft.com/office/drawing/2014/main" id="{BBF9C3AB-86CA-4C95-A1BB-C26A1C01CCC6}"/>
                </a:ext>
              </a:extLst>
            </p:cNvPr>
            <p:cNvSpPr>
              <a:spLocks/>
            </p:cNvSpPr>
            <p:nvPr userDrawn="1"/>
          </p:nvSpPr>
          <p:spPr bwMode="auto">
            <a:xfrm>
              <a:off x="3892551" y="2374901"/>
              <a:ext cx="42863" cy="53975"/>
            </a:xfrm>
            <a:custGeom>
              <a:avLst/>
              <a:gdLst>
                <a:gd name="T0" fmla="*/ 33 w 58"/>
                <a:gd name="T1" fmla="*/ 75 h 75"/>
                <a:gd name="T2" fmla="*/ 33 w 58"/>
                <a:gd name="T3" fmla="*/ 75 h 75"/>
                <a:gd name="T4" fmla="*/ 25 w 58"/>
                <a:gd name="T5" fmla="*/ 75 h 75"/>
                <a:gd name="T6" fmla="*/ 25 w 58"/>
                <a:gd name="T7" fmla="*/ 6 h 75"/>
                <a:gd name="T8" fmla="*/ 0 w 58"/>
                <a:gd name="T9" fmla="*/ 6 h 75"/>
                <a:gd name="T10" fmla="*/ 0 w 58"/>
                <a:gd name="T11" fmla="*/ 0 h 75"/>
                <a:gd name="T12" fmla="*/ 58 w 58"/>
                <a:gd name="T13" fmla="*/ 0 h 75"/>
                <a:gd name="T14" fmla="*/ 58 w 58"/>
                <a:gd name="T15" fmla="*/ 6 h 75"/>
                <a:gd name="T16" fmla="*/ 33 w 58"/>
                <a:gd name="T17" fmla="*/ 6 h 75"/>
                <a:gd name="T18" fmla="*/ 33 w 58"/>
                <a:gd name="T19"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5">
                  <a:moveTo>
                    <a:pt x="33" y="75"/>
                  </a:moveTo>
                  <a:lnTo>
                    <a:pt x="33" y="75"/>
                  </a:lnTo>
                  <a:lnTo>
                    <a:pt x="25" y="75"/>
                  </a:lnTo>
                  <a:lnTo>
                    <a:pt x="25" y="6"/>
                  </a:lnTo>
                  <a:lnTo>
                    <a:pt x="0" y="6"/>
                  </a:lnTo>
                  <a:lnTo>
                    <a:pt x="0" y="0"/>
                  </a:lnTo>
                  <a:lnTo>
                    <a:pt x="58" y="0"/>
                  </a:lnTo>
                  <a:lnTo>
                    <a:pt x="58" y="6"/>
                  </a:lnTo>
                  <a:lnTo>
                    <a:pt x="33" y="6"/>
                  </a:lnTo>
                  <a:lnTo>
                    <a:pt x="33" y="75"/>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92">
              <a:extLst>
                <a:ext uri="{FF2B5EF4-FFF2-40B4-BE49-F238E27FC236}">
                  <a16:creationId xmlns:a16="http://schemas.microsoft.com/office/drawing/2014/main" id="{CA484E3F-3A41-4BC9-A0F4-AEEBDD5EFA74}"/>
                </a:ext>
              </a:extLst>
            </p:cNvPr>
            <p:cNvSpPr>
              <a:spLocks/>
            </p:cNvSpPr>
            <p:nvPr userDrawn="1"/>
          </p:nvSpPr>
          <p:spPr bwMode="auto">
            <a:xfrm>
              <a:off x="3944938" y="2374901"/>
              <a:ext cx="34925" cy="53975"/>
            </a:xfrm>
            <a:custGeom>
              <a:avLst/>
              <a:gdLst>
                <a:gd name="T0" fmla="*/ 8 w 48"/>
                <a:gd name="T1" fmla="*/ 68 h 75"/>
                <a:gd name="T2" fmla="*/ 8 w 48"/>
                <a:gd name="T3" fmla="*/ 68 h 75"/>
                <a:gd name="T4" fmla="*/ 48 w 48"/>
                <a:gd name="T5" fmla="*/ 68 h 75"/>
                <a:gd name="T6" fmla="*/ 48 w 48"/>
                <a:gd name="T7" fmla="*/ 75 h 75"/>
                <a:gd name="T8" fmla="*/ 0 w 48"/>
                <a:gd name="T9" fmla="*/ 75 h 75"/>
                <a:gd name="T10" fmla="*/ 0 w 48"/>
                <a:gd name="T11" fmla="*/ 0 h 75"/>
                <a:gd name="T12" fmla="*/ 47 w 48"/>
                <a:gd name="T13" fmla="*/ 0 h 75"/>
                <a:gd name="T14" fmla="*/ 47 w 48"/>
                <a:gd name="T15" fmla="*/ 6 h 75"/>
                <a:gd name="T16" fmla="*/ 8 w 48"/>
                <a:gd name="T17" fmla="*/ 6 h 75"/>
                <a:gd name="T18" fmla="*/ 8 w 48"/>
                <a:gd name="T19" fmla="*/ 32 h 75"/>
                <a:gd name="T20" fmla="*/ 44 w 48"/>
                <a:gd name="T21" fmla="*/ 32 h 75"/>
                <a:gd name="T22" fmla="*/ 44 w 48"/>
                <a:gd name="T23" fmla="*/ 39 h 75"/>
                <a:gd name="T24" fmla="*/ 8 w 48"/>
                <a:gd name="T25" fmla="*/ 39 h 75"/>
                <a:gd name="T26" fmla="*/ 8 w 48"/>
                <a:gd name="T27"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5">
                  <a:moveTo>
                    <a:pt x="8" y="68"/>
                  </a:moveTo>
                  <a:lnTo>
                    <a:pt x="8" y="68"/>
                  </a:lnTo>
                  <a:lnTo>
                    <a:pt x="48" y="68"/>
                  </a:lnTo>
                  <a:lnTo>
                    <a:pt x="48" y="75"/>
                  </a:lnTo>
                  <a:lnTo>
                    <a:pt x="0" y="75"/>
                  </a:lnTo>
                  <a:lnTo>
                    <a:pt x="0" y="0"/>
                  </a:lnTo>
                  <a:lnTo>
                    <a:pt x="47" y="0"/>
                  </a:lnTo>
                  <a:lnTo>
                    <a:pt x="47" y="6"/>
                  </a:lnTo>
                  <a:lnTo>
                    <a:pt x="8" y="6"/>
                  </a:lnTo>
                  <a:lnTo>
                    <a:pt x="8" y="32"/>
                  </a:lnTo>
                  <a:lnTo>
                    <a:pt x="44" y="32"/>
                  </a:lnTo>
                  <a:lnTo>
                    <a:pt x="44" y="39"/>
                  </a:lnTo>
                  <a:lnTo>
                    <a:pt x="8" y="39"/>
                  </a:lnTo>
                  <a:lnTo>
                    <a:pt x="8" y="68"/>
                  </a:lnTo>
                  <a:close/>
                </a:path>
              </a:pathLst>
            </a:custGeom>
            <a:solidFill>
              <a:srgbClr val="1A325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93">
              <a:extLst>
                <a:ext uri="{FF2B5EF4-FFF2-40B4-BE49-F238E27FC236}">
                  <a16:creationId xmlns:a16="http://schemas.microsoft.com/office/drawing/2014/main" id="{C64A4E23-841B-40F3-BFD2-48241CE56633}"/>
                </a:ext>
              </a:extLst>
            </p:cNvPr>
            <p:cNvSpPr>
              <a:spLocks/>
            </p:cNvSpPr>
            <p:nvPr userDrawn="1"/>
          </p:nvSpPr>
          <p:spPr bwMode="auto">
            <a:xfrm>
              <a:off x="4010026" y="2387601"/>
              <a:ext cx="20638" cy="41275"/>
            </a:xfrm>
            <a:custGeom>
              <a:avLst/>
              <a:gdLst>
                <a:gd name="T0" fmla="*/ 21 w 27"/>
                <a:gd name="T1" fmla="*/ 26 h 57"/>
                <a:gd name="T2" fmla="*/ 21 w 27"/>
                <a:gd name="T3" fmla="*/ 26 h 57"/>
                <a:gd name="T4" fmla="*/ 12 w 27"/>
                <a:gd name="T5" fmla="*/ 26 h 57"/>
                <a:gd name="T6" fmla="*/ 7 w 27"/>
                <a:gd name="T7" fmla="*/ 57 h 57"/>
                <a:gd name="T8" fmla="*/ 2 w 27"/>
                <a:gd name="T9" fmla="*/ 57 h 57"/>
                <a:gd name="T10" fmla="*/ 8 w 27"/>
                <a:gd name="T11" fmla="*/ 26 h 57"/>
                <a:gd name="T12" fmla="*/ 0 w 27"/>
                <a:gd name="T13" fmla="*/ 26 h 57"/>
                <a:gd name="T14" fmla="*/ 1 w 27"/>
                <a:gd name="T15" fmla="*/ 22 h 57"/>
                <a:gd name="T16" fmla="*/ 8 w 27"/>
                <a:gd name="T17" fmla="*/ 22 h 57"/>
                <a:gd name="T18" fmla="*/ 10 w 27"/>
                <a:gd name="T19" fmla="*/ 13 h 57"/>
                <a:gd name="T20" fmla="*/ 11 w 27"/>
                <a:gd name="T21" fmla="*/ 8 h 57"/>
                <a:gd name="T22" fmla="*/ 14 w 27"/>
                <a:gd name="T23" fmla="*/ 4 h 57"/>
                <a:gd name="T24" fmla="*/ 18 w 27"/>
                <a:gd name="T25" fmla="*/ 1 h 57"/>
                <a:gd name="T26" fmla="*/ 23 w 27"/>
                <a:gd name="T27" fmla="*/ 0 h 57"/>
                <a:gd name="T28" fmla="*/ 25 w 27"/>
                <a:gd name="T29" fmla="*/ 0 h 57"/>
                <a:gd name="T30" fmla="*/ 27 w 27"/>
                <a:gd name="T31" fmla="*/ 0 h 57"/>
                <a:gd name="T32" fmla="*/ 26 w 27"/>
                <a:gd name="T33" fmla="*/ 5 h 57"/>
                <a:gd name="T34" fmla="*/ 22 w 27"/>
                <a:gd name="T35" fmla="*/ 4 h 57"/>
                <a:gd name="T36" fmla="*/ 19 w 27"/>
                <a:gd name="T37" fmla="*/ 5 h 57"/>
                <a:gd name="T38" fmla="*/ 17 w 27"/>
                <a:gd name="T39" fmla="*/ 7 h 57"/>
                <a:gd name="T40" fmla="*/ 16 w 27"/>
                <a:gd name="T41" fmla="*/ 10 h 57"/>
                <a:gd name="T42" fmla="*/ 15 w 27"/>
                <a:gd name="T43" fmla="*/ 13 h 57"/>
                <a:gd name="T44" fmla="*/ 13 w 27"/>
                <a:gd name="T45" fmla="*/ 22 h 57"/>
                <a:gd name="T46" fmla="*/ 21 w 27"/>
                <a:gd name="T47" fmla="*/ 22 h 57"/>
                <a:gd name="T48" fmla="*/ 21 w 27"/>
                <a:gd name="T4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 h="57">
                  <a:moveTo>
                    <a:pt x="21" y="26"/>
                  </a:moveTo>
                  <a:lnTo>
                    <a:pt x="21" y="26"/>
                  </a:lnTo>
                  <a:lnTo>
                    <a:pt x="12" y="26"/>
                  </a:lnTo>
                  <a:lnTo>
                    <a:pt x="7" y="57"/>
                  </a:lnTo>
                  <a:lnTo>
                    <a:pt x="2" y="57"/>
                  </a:lnTo>
                  <a:lnTo>
                    <a:pt x="8" y="26"/>
                  </a:lnTo>
                  <a:lnTo>
                    <a:pt x="0" y="26"/>
                  </a:lnTo>
                  <a:lnTo>
                    <a:pt x="1" y="22"/>
                  </a:lnTo>
                  <a:lnTo>
                    <a:pt x="8" y="22"/>
                  </a:lnTo>
                  <a:lnTo>
                    <a:pt x="10" y="13"/>
                  </a:lnTo>
                  <a:cubicBezTo>
                    <a:pt x="10" y="11"/>
                    <a:pt x="11" y="9"/>
                    <a:pt x="11" y="8"/>
                  </a:cubicBezTo>
                  <a:cubicBezTo>
                    <a:pt x="12" y="6"/>
                    <a:pt x="13" y="5"/>
                    <a:pt x="14" y="4"/>
                  </a:cubicBezTo>
                  <a:cubicBezTo>
                    <a:pt x="15" y="2"/>
                    <a:pt x="16" y="1"/>
                    <a:pt x="18" y="1"/>
                  </a:cubicBezTo>
                  <a:cubicBezTo>
                    <a:pt x="19" y="0"/>
                    <a:pt x="21" y="0"/>
                    <a:pt x="23" y="0"/>
                  </a:cubicBezTo>
                  <a:lnTo>
                    <a:pt x="25" y="0"/>
                  </a:lnTo>
                  <a:lnTo>
                    <a:pt x="27" y="0"/>
                  </a:lnTo>
                  <a:lnTo>
                    <a:pt x="26" y="5"/>
                  </a:lnTo>
                  <a:cubicBezTo>
                    <a:pt x="25" y="4"/>
                    <a:pt x="23" y="4"/>
                    <a:pt x="22" y="4"/>
                  </a:cubicBezTo>
                  <a:lnTo>
                    <a:pt x="19" y="5"/>
                  </a:lnTo>
                  <a:lnTo>
                    <a:pt x="17" y="7"/>
                  </a:lnTo>
                  <a:lnTo>
                    <a:pt x="16" y="10"/>
                  </a:lnTo>
                  <a:cubicBezTo>
                    <a:pt x="15" y="11"/>
                    <a:pt x="15" y="12"/>
                    <a:pt x="15" y="13"/>
                  </a:cubicBezTo>
                  <a:lnTo>
                    <a:pt x="13" y="22"/>
                  </a:lnTo>
                  <a:lnTo>
                    <a:pt x="21" y="22"/>
                  </a:lnTo>
                  <a:lnTo>
                    <a:pt x="21" y="2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94">
              <a:extLst>
                <a:ext uri="{FF2B5EF4-FFF2-40B4-BE49-F238E27FC236}">
                  <a16:creationId xmlns:a16="http://schemas.microsoft.com/office/drawing/2014/main" id="{3C201960-9C99-4447-B876-B6DA70AB094D}"/>
                </a:ext>
              </a:extLst>
            </p:cNvPr>
            <p:cNvSpPr>
              <a:spLocks noEditPoints="1"/>
            </p:cNvSpPr>
            <p:nvPr userDrawn="1"/>
          </p:nvSpPr>
          <p:spPr bwMode="auto">
            <a:xfrm>
              <a:off x="4029076" y="2403476"/>
              <a:ext cx="26988" cy="25400"/>
            </a:xfrm>
            <a:custGeom>
              <a:avLst/>
              <a:gdLst>
                <a:gd name="T0" fmla="*/ 32 w 37"/>
                <a:gd name="T1" fmla="*/ 15 h 36"/>
                <a:gd name="T2" fmla="*/ 32 w 37"/>
                <a:gd name="T3" fmla="*/ 15 h 36"/>
                <a:gd name="T4" fmla="*/ 31 w 37"/>
                <a:gd name="T5" fmla="*/ 11 h 36"/>
                <a:gd name="T6" fmla="*/ 29 w 37"/>
                <a:gd name="T7" fmla="*/ 7 h 36"/>
                <a:gd name="T8" fmla="*/ 25 w 37"/>
                <a:gd name="T9" fmla="*/ 5 h 36"/>
                <a:gd name="T10" fmla="*/ 21 w 37"/>
                <a:gd name="T11" fmla="*/ 4 h 36"/>
                <a:gd name="T12" fmla="*/ 15 w 37"/>
                <a:gd name="T13" fmla="*/ 6 h 36"/>
                <a:gd name="T14" fmla="*/ 10 w 37"/>
                <a:gd name="T15" fmla="*/ 9 h 36"/>
                <a:gd name="T16" fmla="*/ 7 w 37"/>
                <a:gd name="T17" fmla="*/ 15 h 36"/>
                <a:gd name="T18" fmla="*/ 6 w 37"/>
                <a:gd name="T19" fmla="*/ 21 h 36"/>
                <a:gd name="T20" fmla="*/ 6 w 37"/>
                <a:gd name="T21" fmla="*/ 26 h 36"/>
                <a:gd name="T22" fmla="*/ 9 w 37"/>
                <a:gd name="T23" fmla="*/ 29 h 36"/>
                <a:gd name="T24" fmla="*/ 12 w 37"/>
                <a:gd name="T25" fmla="*/ 31 h 36"/>
                <a:gd name="T26" fmla="*/ 17 w 37"/>
                <a:gd name="T27" fmla="*/ 32 h 36"/>
                <a:gd name="T28" fmla="*/ 23 w 37"/>
                <a:gd name="T29" fmla="*/ 31 h 36"/>
                <a:gd name="T30" fmla="*/ 27 w 37"/>
                <a:gd name="T31" fmla="*/ 27 h 36"/>
                <a:gd name="T32" fmla="*/ 31 w 37"/>
                <a:gd name="T33" fmla="*/ 22 h 36"/>
                <a:gd name="T34" fmla="*/ 32 w 37"/>
                <a:gd name="T35" fmla="*/ 15 h 36"/>
                <a:gd name="T36" fmla="*/ 16 w 37"/>
                <a:gd name="T37" fmla="*/ 36 h 36"/>
                <a:gd name="T38" fmla="*/ 16 w 37"/>
                <a:gd name="T39" fmla="*/ 36 h 36"/>
                <a:gd name="T40" fmla="*/ 10 w 37"/>
                <a:gd name="T41" fmla="*/ 35 h 36"/>
                <a:gd name="T42" fmla="*/ 5 w 37"/>
                <a:gd name="T43" fmla="*/ 32 h 36"/>
                <a:gd name="T44" fmla="*/ 1 w 37"/>
                <a:gd name="T45" fmla="*/ 28 h 36"/>
                <a:gd name="T46" fmla="*/ 0 w 37"/>
                <a:gd name="T47" fmla="*/ 21 h 36"/>
                <a:gd name="T48" fmla="*/ 2 w 37"/>
                <a:gd name="T49" fmla="*/ 13 h 36"/>
                <a:gd name="T50" fmla="*/ 6 w 37"/>
                <a:gd name="T51" fmla="*/ 6 h 36"/>
                <a:gd name="T52" fmla="*/ 13 w 37"/>
                <a:gd name="T53" fmla="*/ 2 h 36"/>
                <a:gd name="T54" fmla="*/ 21 w 37"/>
                <a:gd name="T55" fmla="*/ 0 h 36"/>
                <a:gd name="T56" fmla="*/ 27 w 37"/>
                <a:gd name="T57" fmla="*/ 1 h 36"/>
                <a:gd name="T58" fmla="*/ 32 w 37"/>
                <a:gd name="T59" fmla="*/ 4 h 36"/>
                <a:gd name="T60" fmla="*/ 36 w 37"/>
                <a:gd name="T61" fmla="*/ 9 h 36"/>
                <a:gd name="T62" fmla="*/ 37 w 37"/>
                <a:gd name="T63" fmla="*/ 15 h 36"/>
                <a:gd name="T64" fmla="*/ 35 w 37"/>
                <a:gd name="T65" fmla="*/ 23 h 36"/>
                <a:gd name="T66" fmla="*/ 31 w 37"/>
                <a:gd name="T67" fmla="*/ 30 h 36"/>
                <a:gd name="T68" fmla="*/ 25 w 37"/>
                <a:gd name="T69" fmla="*/ 35 h 36"/>
                <a:gd name="T70" fmla="*/ 16 w 37"/>
                <a:gd name="T7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6">
                  <a:moveTo>
                    <a:pt x="32" y="15"/>
                  </a:moveTo>
                  <a:lnTo>
                    <a:pt x="32" y="15"/>
                  </a:lnTo>
                  <a:cubicBezTo>
                    <a:pt x="32" y="14"/>
                    <a:pt x="31" y="12"/>
                    <a:pt x="31" y="11"/>
                  </a:cubicBezTo>
                  <a:cubicBezTo>
                    <a:pt x="30" y="10"/>
                    <a:pt x="30" y="8"/>
                    <a:pt x="29" y="7"/>
                  </a:cubicBezTo>
                  <a:cubicBezTo>
                    <a:pt x="28" y="6"/>
                    <a:pt x="27" y="6"/>
                    <a:pt x="25" y="5"/>
                  </a:cubicBezTo>
                  <a:cubicBezTo>
                    <a:pt x="24" y="4"/>
                    <a:pt x="22" y="4"/>
                    <a:pt x="21" y="4"/>
                  </a:cubicBezTo>
                  <a:cubicBezTo>
                    <a:pt x="18" y="4"/>
                    <a:pt x="16" y="5"/>
                    <a:pt x="15" y="6"/>
                  </a:cubicBezTo>
                  <a:cubicBezTo>
                    <a:pt x="13" y="6"/>
                    <a:pt x="11" y="8"/>
                    <a:pt x="10" y="9"/>
                  </a:cubicBezTo>
                  <a:cubicBezTo>
                    <a:pt x="9" y="11"/>
                    <a:pt x="8" y="13"/>
                    <a:pt x="7" y="15"/>
                  </a:cubicBezTo>
                  <a:cubicBezTo>
                    <a:pt x="6" y="17"/>
                    <a:pt x="6" y="19"/>
                    <a:pt x="6" y="21"/>
                  </a:cubicBezTo>
                  <a:cubicBezTo>
                    <a:pt x="6" y="23"/>
                    <a:pt x="6" y="24"/>
                    <a:pt x="6" y="26"/>
                  </a:cubicBezTo>
                  <a:cubicBezTo>
                    <a:pt x="7" y="27"/>
                    <a:pt x="8" y="28"/>
                    <a:pt x="9" y="29"/>
                  </a:cubicBezTo>
                  <a:cubicBezTo>
                    <a:pt x="9" y="30"/>
                    <a:pt x="11" y="31"/>
                    <a:pt x="12" y="31"/>
                  </a:cubicBezTo>
                  <a:cubicBezTo>
                    <a:pt x="13" y="32"/>
                    <a:pt x="15" y="32"/>
                    <a:pt x="17" y="32"/>
                  </a:cubicBezTo>
                  <a:cubicBezTo>
                    <a:pt x="19" y="32"/>
                    <a:pt x="21" y="32"/>
                    <a:pt x="23" y="31"/>
                  </a:cubicBezTo>
                  <a:cubicBezTo>
                    <a:pt x="25" y="30"/>
                    <a:pt x="26" y="29"/>
                    <a:pt x="27" y="27"/>
                  </a:cubicBezTo>
                  <a:cubicBezTo>
                    <a:pt x="29" y="26"/>
                    <a:pt x="30" y="24"/>
                    <a:pt x="31" y="22"/>
                  </a:cubicBezTo>
                  <a:cubicBezTo>
                    <a:pt x="31" y="20"/>
                    <a:pt x="32" y="18"/>
                    <a:pt x="32" y="15"/>
                  </a:cubicBezTo>
                  <a:close/>
                  <a:moveTo>
                    <a:pt x="16" y="36"/>
                  </a:moveTo>
                  <a:lnTo>
                    <a:pt x="16" y="36"/>
                  </a:lnTo>
                  <a:cubicBezTo>
                    <a:pt x="14" y="36"/>
                    <a:pt x="12" y="36"/>
                    <a:pt x="10" y="35"/>
                  </a:cubicBezTo>
                  <a:cubicBezTo>
                    <a:pt x="8" y="35"/>
                    <a:pt x="6" y="34"/>
                    <a:pt x="5" y="32"/>
                  </a:cubicBezTo>
                  <a:cubicBezTo>
                    <a:pt x="3" y="31"/>
                    <a:pt x="2" y="29"/>
                    <a:pt x="1" y="28"/>
                  </a:cubicBezTo>
                  <a:cubicBezTo>
                    <a:pt x="1" y="26"/>
                    <a:pt x="0" y="24"/>
                    <a:pt x="0" y="21"/>
                  </a:cubicBezTo>
                  <a:cubicBezTo>
                    <a:pt x="0" y="19"/>
                    <a:pt x="1" y="16"/>
                    <a:pt x="2" y="13"/>
                  </a:cubicBezTo>
                  <a:cubicBezTo>
                    <a:pt x="3" y="11"/>
                    <a:pt x="4" y="8"/>
                    <a:pt x="6" y="6"/>
                  </a:cubicBezTo>
                  <a:cubicBezTo>
                    <a:pt x="8" y="4"/>
                    <a:pt x="10" y="3"/>
                    <a:pt x="13" y="2"/>
                  </a:cubicBezTo>
                  <a:cubicBezTo>
                    <a:pt x="15" y="1"/>
                    <a:pt x="18" y="0"/>
                    <a:pt x="21" y="0"/>
                  </a:cubicBezTo>
                  <a:cubicBezTo>
                    <a:pt x="23" y="0"/>
                    <a:pt x="25" y="0"/>
                    <a:pt x="27" y="1"/>
                  </a:cubicBezTo>
                  <a:cubicBezTo>
                    <a:pt x="29" y="2"/>
                    <a:pt x="31" y="3"/>
                    <a:pt x="32" y="4"/>
                  </a:cubicBezTo>
                  <a:cubicBezTo>
                    <a:pt x="34" y="6"/>
                    <a:pt x="35" y="7"/>
                    <a:pt x="36" y="9"/>
                  </a:cubicBezTo>
                  <a:cubicBezTo>
                    <a:pt x="37" y="11"/>
                    <a:pt x="37" y="13"/>
                    <a:pt x="37" y="15"/>
                  </a:cubicBezTo>
                  <a:cubicBezTo>
                    <a:pt x="37" y="18"/>
                    <a:pt x="36" y="21"/>
                    <a:pt x="35" y="23"/>
                  </a:cubicBezTo>
                  <a:cubicBezTo>
                    <a:pt x="34" y="26"/>
                    <a:pt x="33" y="28"/>
                    <a:pt x="31" y="30"/>
                  </a:cubicBezTo>
                  <a:cubicBezTo>
                    <a:pt x="29" y="32"/>
                    <a:pt x="27" y="34"/>
                    <a:pt x="25" y="35"/>
                  </a:cubicBezTo>
                  <a:cubicBezTo>
                    <a:pt x="22" y="36"/>
                    <a:pt x="19" y="36"/>
                    <a:pt x="16" y="36"/>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95">
              <a:extLst>
                <a:ext uri="{FF2B5EF4-FFF2-40B4-BE49-F238E27FC236}">
                  <a16:creationId xmlns:a16="http://schemas.microsoft.com/office/drawing/2014/main" id="{4A51C5B5-D303-4848-A7A2-53734814C3C9}"/>
                </a:ext>
              </a:extLst>
            </p:cNvPr>
            <p:cNvSpPr>
              <a:spLocks/>
            </p:cNvSpPr>
            <p:nvPr userDrawn="1"/>
          </p:nvSpPr>
          <p:spPr bwMode="auto">
            <a:xfrm>
              <a:off x="4064001" y="2403476"/>
              <a:ext cx="17463" cy="25400"/>
            </a:xfrm>
            <a:custGeom>
              <a:avLst/>
              <a:gdLst>
                <a:gd name="T0" fmla="*/ 5 w 24"/>
                <a:gd name="T1" fmla="*/ 5 h 36"/>
                <a:gd name="T2" fmla="*/ 5 w 24"/>
                <a:gd name="T3" fmla="*/ 5 h 36"/>
                <a:gd name="T4" fmla="*/ 5 w 24"/>
                <a:gd name="T5" fmla="*/ 1 h 36"/>
                <a:gd name="T6" fmla="*/ 10 w 24"/>
                <a:gd name="T7" fmla="*/ 1 h 36"/>
                <a:gd name="T8" fmla="*/ 10 w 24"/>
                <a:gd name="T9" fmla="*/ 4 h 36"/>
                <a:gd name="T10" fmla="*/ 9 w 24"/>
                <a:gd name="T11" fmla="*/ 7 h 36"/>
                <a:gd name="T12" fmla="*/ 9 w 24"/>
                <a:gd name="T13" fmla="*/ 7 h 36"/>
                <a:gd name="T14" fmla="*/ 14 w 24"/>
                <a:gd name="T15" fmla="*/ 2 h 36"/>
                <a:gd name="T16" fmla="*/ 21 w 24"/>
                <a:gd name="T17" fmla="*/ 0 h 36"/>
                <a:gd name="T18" fmla="*/ 23 w 24"/>
                <a:gd name="T19" fmla="*/ 0 h 36"/>
                <a:gd name="T20" fmla="*/ 24 w 24"/>
                <a:gd name="T21" fmla="*/ 0 h 36"/>
                <a:gd name="T22" fmla="*/ 23 w 24"/>
                <a:gd name="T23" fmla="*/ 5 h 36"/>
                <a:gd name="T24" fmla="*/ 22 w 24"/>
                <a:gd name="T25" fmla="*/ 5 h 36"/>
                <a:gd name="T26" fmla="*/ 20 w 24"/>
                <a:gd name="T27" fmla="*/ 5 h 36"/>
                <a:gd name="T28" fmla="*/ 16 w 24"/>
                <a:gd name="T29" fmla="*/ 5 h 36"/>
                <a:gd name="T30" fmla="*/ 12 w 24"/>
                <a:gd name="T31" fmla="*/ 8 h 36"/>
                <a:gd name="T32" fmla="*/ 9 w 24"/>
                <a:gd name="T33" fmla="*/ 12 h 36"/>
                <a:gd name="T34" fmla="*/ 8 w 24"/>
                <a:gd name="T35" fmla="*/ 18 h 36"/>
                <a:gd name="T36" fmla="*/ 5 w 24"/>
                <a:gd name="T37" fmla="*/ 36 h 36"/>
                <a:gd name="T38" fmla="*/ 0 w 24"/>
                <a:gd name="T39" fmla="*/ 36 h 36"/>
                <a:gd name="T40" fmla="*/ 4 w 24"/>
                <a:gd name="T41" fmla="*/ 9 h 36"/>
                <a:gd name="T42" fmla="*/ 5 w 24"/>
                <a:gd name="T43"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6">
                  <a:moveTo>
                    <a:pt x="5" y="5"/>
                  </a:moveTo>
                  <a:lnTo>
                    <a:pt x="5" y="5"/>
                  </a:lnTo>
                  <a:cubicBezTo>
                    <a:pt x="5" y="3"/>
                    <a:pt x="5" y="2"/>
                    <a:pt x="5" y="1"/>
                  </a:cubicBezTo>
                  <a:lnTo>
                    <a:pt x="10" y="1"/>
                  </a:lnTo>
                  <a:lnTo>
                    <a:pt x="10" y="4"/>
                  </a:lnTo>
                  <a:lnTo>
                    <a:pt x="9" y="7"/>
                  </a:lnTo>
                  <a:lnTo>
                    <a:pt x="9" y="7"/>
                  </a:lnTo>
                  <a:cubicBezTo>
                    <a:pt x="11" y="5"/>
                    <a:pt x="12" y="3"/>
                    <a:pt x="14" y="2"/>
                  </a:cubicBezTo>
                  <a:cubicBezTo>
                    <a:pt x="16" y="1"/>
                    <a:pt x="19" y="0"/>
                    <a:pt x="21" y="0"/>
                  </a:cubicBezTo>
                  <a:lnTo>
                    <a:pt x="23" y="0"/>
                  </a:lnTo>
                  <a:lnTo>
                    <a:pt x="24" y="0"/>
                  </a:lnTo>
                  <a:lnTo>
                    <a:pt x="23" y="5"/>
                  </a:lnTo>
                  <a:lnTo>
                    <a:pt x="22" y="5"/>
                  </a:lnTo>
                  <a:lnTo>
                    <a:pt x="20" y="5"/>
                  </a:lnTo>
                  <a:cubicBezTo>
                    <a:pt x="18" y="5"/>
                    <a:pt x="17" y="5"/>
                    <a:pt x="16" y="5"/>
                  </a:cubicBezTo>
                  <a:cubicBezTo>
                    <a:pt x="14" y="6"/>
                    <a:pt x="13" y="7"/>
                    <a:pt x="12" y="8"/>
                  </a:cubicBezTo>
                  <a:cubicBezTo>
                    <a:pt x="11" y="9"/>
                    <a:pt x="10" y="10"/>
                    <a:pt x="9" y="12"/>
                  </a:cubicBezTo>
                  <a:cubicBezTo>
                    <a:pt x="9" y="14"/>
                    <a:pt x="8" y="16"/>
                    <a:pt x="8" y="18"/>
                  </a:cubicBezTo>
                  <a:lnTo>
                    <a:pt x="5" y="36"/>
                  </a:lnTo>
                  <a:lnTo>
                    <a:pt x="0" y="36"/>
                  </a:lnTo>
                  <a:lnTo>
                    <a:pt x="4" y="9"/>
                  </a:lnTo>
                  <a:cubicBezTo>
                    <a:pt x="4" y="8"/>
                    <a:pt x="5" y="6"/>
                    <a:pt x="5" y="5"/>
                  </a:cubicBez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96">
              <a:extLst>
                <a:ext uri="{FF2B5EF4-FFF2-40B4-BE49-F238E27FC236}">
                  <a16:creationId xmlns:a16="http://schemas.microsoft.com/office/drawing/2014/main" id="{0E6D5024-D0DB-4D19-B098-6611E9392AA9}"/>
                </a:ext>
              </a:extLst>
            </p:cNvPr>
            <p:cNvSpPr>
              <a:spLocks noEditPoints="1"/>
            </p:cNvSpPr>
            <p:nvPr userDrawn="1"/>
          </p:nvSpPr>
          <p:spPr bwMode="auto">
            <a:xfrm>
              <a:off x="3313113" y="2466976"/>
              <a:ext cx="57150" cy="85725"/>
            </a:xfrm>
            <a:custGeom>
              <a:avLst/>
              <a:gdLst>
                <a:gd name="T0" fmla="*/ 12 w 78"/>
                <a:gd name="T1" fmla="*/ 106 h 116"/>
                <a:gd name="T2" fmla="*/ 12 w 78"/>
                <a:gd name="T3" fmla="*/ 106 h 116"/>
                <a:gd name="T4" fmla="*/ 34 w 78"/>
                <a:gd name="T5" fmla="*/ 106 h 116"/>
                <a:gd name="T6" fmla="*/ 46 w 78"/>
                <a:gd name="T7" fmla="*/ 104 h 116"/>
                <a:gd name="T8" fmla="*/ 56 w 78"/>
                <a:gd name="T9" fmla="*/ 101 h 116"/>
                <a:gd name="T10" fmla="*/ 63 w 78"/>
                <a:gd name="T11" fmla="*/ 93 h 116"/>
                <a:gd name="T12" fmla="*/ 66 w 78"/>
                <a:gd name="T13" fmla="*/ 83 h 116"/>
                <a:gd name="T14" fmla="*/ 58 w 78"/>
                <a:gd name="T15" fmla="*/ 66 h 116"/>
                <a:gd name="T16" fmla="*/ 36 w 78"/>
                <a:gd name="T17" fmla="*/ 60 h 116"/>
                <a:gd name="T18" fmla="*/ 12 w 78"/>
                <a:gd name="T19" fmla="*/ 60 h 116"/>
                <a:gd name="T20" fmla="*/ 12 w 78"/>
                <a:gd name="T21" fmla="*/ 106 h 116"/>
                <a:gd name="T22" fmla="*/ 12 w 78"/>
                <a:gd name="T23" fmla="*/ 106 h 116"/>
                <a:gd name="T24" fmla="*/ 12 w 78"/>
                <a:gd name="T25" fmla="*/ 51 h 116"/>
                <a:gd name="T26" fmla="*/ 12 w 78"/>
                <a:gd name="T27" fmla="*/ 51 h 116"/>
                <a:gd name="T28" fmla="*/ 36 w 78"/>
                <a:gd name="T29" fmla="*/ 51 h 116"/>
                <a:gd name="T30" fmla="*/ 44 w 78"/>
                <a:gd name="T31" fmla="*/ 50 h 116"/>
                <a:gd name="T32" fmla="*/ 52 w 78"/>
                <a:gd name="T33" fmla="*/ 46 h 116"/>
                <a:gd name="T34" fmla="*/ 58 w 78"/>
                <a:gd name="T35" fmla="*/ 40 h 116"/>
                <a:gd name="T36" fmla="*/ 60 w 78"/>
                <a:gd name="T37" fmla="*/ 30 h 116"/>
                <a:gd name="T38" fmla="*/ 58 w 78"/>
                <a:gd name="T39" fmla="*/ 21 h 116"/>
                <a:gd name="T40" fmla="*/ 52 w 78"/>
                <a:gd name="T41" fmla="*/ 14 h 116"/>
                <a:gd name="T42" fmla="*/ 43 w 78"/>
                <a:gd name="T43" fmla="*/ 11 h 116"/>
                <a:gd name="T44" fmla="*/ 32 w 78"/>
                <a:gd name="T45" fmla="*/ 10 h 116"/>
                <a:gd name="T46" fmla="*/ 12 w 78"/>
                <a:gd name="T47" fmla="*/ 10 h 116"/>
                <a:gd name="T48" fmla="*/ 12 w 78"/>
                <a:gd name="T49" fmla="*/ 51 h 116"/>
                <a:gd name="T50" fmla="*/ 12 w 78"/>
                <a:gd name="T51" fmla="*/ 51 h 116"/>
                <a:gd name="T52" fmla="*/ 0 w 78"/>
                <a:gd name="T53" fmla="*/ 0 h 116"/>
                <a:gd name="T54" fmla="*/ 0 w 78"/>
                <a:gd name="T55" fmla="*/ 0 h 116"/>
                <a:gd name="T56" fmla="*/ 35 w 78"/>
                <a:gd name="T57" fmla="*/ 0 h 116"/>
                <a:gd name="T58" fmla="*/ 48 w 78"/>
                <a:gd name="T59" fmla="*/ 1 h 116"/>
                <a:gd name="T60" fmla="*/ 60 w 78"/>
                <a:gd name="T61" fmla="*/ 6 h 116"/>
                <a:gd name="T62" fmla="*/ 69 w 78"/>
                <a:gd name="T63" fmla="*/ 15 h 116"/>
                <a:gd name="T64" fmla="*/ 72 w 78"/>
                <a:gd name="T65" fmla="*/ 29 h 116"/>
                <a:gd name="T66" fmla="*/ 66 w 78"/>
                <a:gd name="T67" fmla="*/ 45 h 116"/>
                <a:gd name="T68" fmla="*/ 51 w 78"/>
                <a:gd name="T69" fmla="*/ 54 h 116"/>
                <a:gd name="T70" fmla="*/ 51 w 78"/>
                <a:gd name="T71" fmla="*/ 55 h 116"/>
                <a:gd name="T72" fmla="*/ 70 w 78"/>
                <a:gd name="T73" fmla="*/ 63 h 116"/>
                <a:gd name="T74" fmla="*/ 78 w 78"/>
                <a:gd name="T75" fmla="*/ 84 h 116"/>
                <a:gd name="T76" fmla="*/ 75 w 78"/>
                <a:gd name="T77" fmla="*/ 97 h 116"/>
                <a:gd name="T78" fmla="*/ 66 w 78"/>
                <a:gd name="T79" fmla="*/ 107 h 116"/>
                <a:gd name="T80" fmla="*/ 52 w 78"/>
                <a:gd name="T81" fmla="*/ 114 h 116"/>
                <a:gd name="T82" fmla="*/ 34 w 78"/>
                <a:gd name="T83" fmla="*/ 116 h 116"/>
                <a:gd name="T84" fmla="*/ 0 w 78"/>
                <a:gd name="T85" fmla="*/ 116 h 116"/>
                <a:gd name="T86" fmla="*/ 0 w 78"/>
                <a:gd name="T8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16">
                  <a:moveTo>
                    <a:pt x="12" y="106"/>
                  </a:moveTo>
                  <a:lnTo>
                    <a:pt x="12" y="106"/>
                  </a:lnTo>
                  <a:lnTo>
                    <a:pt x="34" y="106"/>
                  </a:lnTo>
                  <a:cubicBezTo>
                    <a:pt x="38" y="106"/>
                    <a:pt x="42" y="105"/>
                    <a:pt x="46" y="104"/>
                  </a:cubicBezTo>
                  <a:cubicBezTo>
                    <a:pt x="50" y="104"/>
                    <a:pt x="53" y="102"/>
                    <a:pt x="56" y="101"/>
                  </a:cubicBezTo>
                  <a:cubicBezTo>
                    <a:pt x="59" y="99"/>
                    <a:pt x="61" y="96"/>
                    <a:pt x="63" y="93"/>
                  </a:cubicBezTo>
                  <a:cubicBezTo>
                    <a:pt x="65" y="91"/>
                    <a:pt x="66" y="87"/>
                    <a:pt x="66" y="83"/>
                  </a:cubicBezTo>
                  <a:cubicBezTo>
                    <a:pt x="66" y="75"/>
                    <a:pt x="63" y="70"/>
                    <a:pt x="58" y="66"/>
                  </a:cubicBezTo>
                  <a:cubicBezTo>
                    <a:pt x="53" y="62"/>
                    <a:pt x="45" y="60"/>
                    <a:pt x="36" y="60"/>
                  </a:cubicBezTo>
                  <a:lnTo>
                    <a:pt x="12" y="60"/>
                  </a:lnTo>
                  <a:lnTo>
                    <a:pt x="12" y="106"/>
                  </a:lnTo>
                  <a:lnTo>
                    <a:pt x="12" y="106"/>
                  </a:lnTo>
                  <a:close/>
                  <a:moveTo>
                    <a:pt x="12" y="51"/>
                  </a:moveTo>
                  <a:lnTo>
                    <a:pt x="12" y="51"/>
                  </a:lnTo>
                  <a:lnTo>
                    <a:pt x="36" y="51"/>
                  </a:lnTo>
                  <a:cubicBezTo>
                    <a:pt x="38" y="51"/>
                    <a:pt x="41" y="50"/>
                    <a:pt x="44" y="50"/>
                  </a:cubicBezTo>
                  <a:cubicBezTo>
                    <a:pt x="47" y="49"/>
                    <a:pt x="50" y="48"/>
                    <a:pt x="52" y="46"/>
                  </a:cubicBezTo>
                  <a:cubicBezTo>
                    <a:pt x="55" y="45"/>
                    <a:pt x="57" y="43"/>
                    <a:pt x="58" y="40"/>
                  </a:cubicBezTo>
                  <a:cubicBezTo>
                    <a:pt x="60" y="37"/>
                    <a:pt x="60" y="34"/>
                    <a:pt x="60" y="30"/>
                  </a:cubicBezTo>
                  <a:cubicBezTo>
                    <a:pt x="60" y="27"/>
                    <a:pt x="60" y="23"/>
                    <a:pt x="58" y="21"/>
                  </a:cubicBezTo>
                  <a:cubicBezTo>
                    <a:pt x="57" y="18"/>
                    <a:pt x="55" y="16"/>
                    <a:pt x="52" y="14"/>
                  </a:cubicBezTo>
                  <a:cubicBezTo>
                    <a:pt x="50" y="13"/>
                    <a:pt x="47" y="12"/>
                    <a:pt x="43" y="11"/>
                  </a:cubicBezTo>
                  <a:cubicBezTo>
                    <a:pt x="40" y="10"/>
                    <a:pt x="36" y="10"/>
                    <a:pt x="32" y="10"/>
                  </a:cubicBezTo>
                  <a:lnTo>
                    <a:pt x="12" y="10"/>
                  </a:lnTo>
                  <a:lnTo>
                    <a:pt x="12" y="51"/>
                  </a:lnTo>
                  <a:lnTo>
                    <a:pt x="12" y="51"/>
                  </a:lnTo>
                  <a:close/>
                  <a:moveTo>
                    <a:pt x="0" y="0"/>
                  </a:moveTo>
                  <a:lnTo>
                    <a:pt x="0" y="0"/>
                  </a:lnTo>
                  <a:lnTo>
                    <a:pt x="35" y="0"/>
                  </a:lnTo>
                  <a:cubicBezTo>
                    <a:pt x="39" y="0"/>
                    <a:pt x="43" y="0"/>
                    <a:pt x="48" y="1"/>
                  </a:cubicBezTo>
                  <a:cubicBezTo>
                    <a:pt x="52" y="2"/>
                    <a:pt x="56" y="4"/>
                    <a:pt x="60" y="6"/>
                  </a:cubicBezTo>
                  <a:cubicBezTo>
                    <a:pt x="64" y="8"/>
                    <a:pt x="66" y="11"/>
                    <a:pt x="69" y="15"/>
                  </a:cubicBezTo>
                  <a:cubicBezTo>
                    <a:pt x="71" y="19"/>
                    <a:pt x="72" y="24"/>
                    <a:pt x="72" y="29"/>
                  </a:cubicBezTo>
                  <a:cubicBezTo>
                    <a:pt x="72" y="36"/>
                    <a:pt x="70" y="41"/>
                    <a:pt x="66" y="45"/>
                  </a:cubicBezTo>
                  <a:cubicBezTo>
                    <a:pt x="63" y="50"/>
                    <a:pt x="58" y="53"/>
                    <a:pt x="51" y="54"/>
                  </a:cubicBezTo>
                  <a:lnTo>
                    <a:pt x="51" y="55"/>
                  </a:lnTo>
                  <a:cubicBezTo>
                    <a:pt x="59" y="56"/>
                    <a:pt x="65" y="58"/>
                    <a:pt x="70" y="63"/>
                  </a:cubicBezTo>
                  <a:cubicBezTo>
                    <a:pt x="75" y="68"/>
                    <a:pt x="78" y="75"/>
                    <a:pt x="78" y="84"/>
                  </a:cubicBezTo>
                  <a:cubicBezTo>
                    <a:pt x="78" y="89"/>
                    <a:pt x="77" y="93"/>
                    <a:pt x="75" y="97"/>
                  </a:cubicBezTo>
                  <a:cubicBezTo>
                    <a:pt x="73" y="101"/>
                    <a:pt x="70" y="104"/>
                    <a:pt x="66" y="107"/>
                  </a:cubicBezTo>
                  <a:cubicBezTo>
                    <a:pt x="62" y="110"/>
                    <a:pt x="58" y="112"/>
                    <a:pt x="52" y="114"/>
                  </a:cubicBezTo>
                  <a:cubicBezTo>
                    <a:pt x="47" y="115"/>
                    <a:pt x="41" y="116"/>
                    <a:pt x="34" y="116"/>
                  </a:cubicBez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97">
              <a:extLst>
                <a:ext uri="{FF2B5EF4-FFF2-40B4-BE49-F238E27FC236}">
                  <a16:creationId xmlns:a16="http://schemas.microsoft.com/office/drawing/2014/main" id="{3F27F893-7501-4F1D-BD38-10415976CAEB}"/>
                </a:ext>
              </a:extLst>
            </p:cNvPr>
            <p:cNvSpPr>
              <a:spLocks noEditPoints="1"/>
            </p:cNvSpPr>
            <p:nvPr userDrawn="1"/>
          </p:nvSpPr>
          <p:spPr bwMode="auto">
            <a:xfrm>
              <a:off x="3394076" y="2466976"/>
              <a:ext cx="55563" cy="85725"/>
            </a:xfrm>
            <a:custGeom>
              <a:avLst/>
              <a:gdLst>
                <a:gd name="T0" fmla="*/ 12 w 78"/>
                <a:gd name="T1" fmla="*/ 51 h 116"/>
                <a:gd name="T2" fmla="*/ 12 w 78"/>
                <a:gd name="T3" fmla="*/ 51 h 116"/>
                <a:gd name="T4" fmla="*/ 32 w 78"/>
                <a:gd name="T5" fmla="*/ 51 h 116"/>
                <a:gd name="T6" fmla="*/ 54 w 78"/>
                <a:gd name="T7" fmla="*/ 46 h 116"/>
                <a:gd name="T8" fmla="*/ 62 w 78"/>
                <a:gd name="T9" fmla="*/ 31 h 116"/>
                <a:gd name="T10" fmla="*/ 60 w 78"/>
                <a:gd name="T11" fmla="*/ 21 h 116"/>
                <a:gd name="T12" fmla="*/ 54 w 78"/>
                <a:gd name="T13" fmla="*/ 15 h 116"/>
                <a:gd name="T14" fmla="*/ 45 w 78"/>
                <a:gd name="T15" fmla="*/ 11 h 116"/>
                <a:gd name="T16" fmla="*/ 33 w 78"/>
                <a:gd name="T17" fmla="*/ 10 h 116"/>
                <a:gd name="T18" fmla="*/ 12 w 78"/>
                <a:gd name="T19" fmla="*/ 10 h 116"/>
                <a:gd name="T20" fmla="*/ 12 w 78"/>
                <a:gd name="T21" fmla="*/ 51 h 116"/>
                <a:gd name="T22" fmla="*/ 12 w 78"/>
                <a:gd name="T23" fmla="*/ 51 h 116"/>
                <a:gd name="T24" fmla="*/ 12 w 78"/>
                <a:gd name="T25" fmla="*/ 116 h 116"/>
                <a:gd name="T26" fmla="*/ 12 w 78"/>
                <a:gd name="T27" fmla="*/ 116 h 116"/>
                <a:gd name="T28" fmla="*/ 0 w 78"/>
                <a:gd name="T29" fmla="*/ 116 h 116"/>
                <a:gd name="T30" fmla="*/ 0 w 78"/>
                <a:gd name="T31" fmla="*/ 0 h 116"/>
                <a:gd name="T32" fmla="*/ 34 w 78"/>
                <a:gd name="T33" fmla="*/ 0 h 116"/>
                <a:gd name="T34" fmla="*/ 50 w 78"/>
                <a:gd name="T35" fmla="*/ 1 h 116"/>
                <a:gd name="T36" fmla="*/ 63 w 78"/>
                <a:gd name="T37" fmla="*/ 7 h 116"/>
                <a:gd name="T38" fmla="*/ 71 w 78"/>
                <a:gd name="T39" fmla="*/ 16 h 116"/>
                <a:gd name="T40" fmla="*/ 74 w 78"/>
                <a:gd name="T41" fmla="*/ 31 h 116"/>
                <a:gd name="T42" fmla="*/ 71 w 78"/>
                <a:gd name="T43" fmla="*/ 42 h 116"/>
                <a:gd name="T44" fmla="*/ 65 w 78"/>
                <a:gd name="T45" fmla="*/ 51 h 116"/>
                <a:gd name="T46" fmla="*/ 56 w 78"/>
                <a:gd name="T47" fmla="*/ 58 h 116"/>
                <a:gd name="T48" fmla="*/ 44 w 78"/>
                <a:gd name="T49" fmla="*/ 61 h 116"/>
                <a:gd name="T50" fmla="*/ 78 w 78"/>
                <a:gd name="T51" fmla="*/ 116 h 116"/>
                <a:gd name="T52" fmla="*/ 64 w 78"/>
                <a:gd name="T53" fmla="*/ 116 h 116"/>
                <a:gd name="T54" fmla="*/ 31 w 78"/>
                <a:gd name="T55" fmla="*/ 62 h 116"/>
                <a:gd name="T56" fmla="*/ 12 w 78"/>
                <a:gd name="T57" fmla="*/ 62 h 116"/>
                <a:gd name="T58" fmla="*/ 12 w 78"/>
                <a:gd name="T59"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116">
                  <a:moveTo>
                    <a:pt x="12" y="51"/>
                  </a:moveTo>
                  <a:lnTo>
                    <a:pt x="12" y="51"/>
                  </a:lnTo>
                  <a:lnTo>
                    <a:pt x="32" y="51"/>
                  </a:lnTo>
                  <a:cubicBezTo>
                    <a:pt x="42" y="51"/>
                    <a:pt x="49" y="50"/>
                    <a:pt x="54" y="46"/>
                  </a:cubicBezTo>
                  <a:cubicBezTo>
                    <a:pt x="59" y="43"/>
                    <a:pt x="62" y="38"/>
                    <a:pt x="62" y="31"/>
                  </a:cubicBezTo>
                  <a:cubicBezTo>
                    <a:pt x="62" y="27"/>
                    <a:pt x="61" y="24"/>
                    <a:pt x="60" y="21"/>
                  </a:cubicBezTo>
                  <a:cubicBezTo>
                    <a:pt x="58" y="18"/>
                    <a:pt x="56" y="16"/>
                    <a:pt x="54" y="15"/>
                  </a:cubicBezTo>
                  <a:cubicBezTo>
                    <a:pt x="51" y="13"/>
                    <a:pt x="48" y="12"/>
                    <a:pt x="45" y="11"/>
                  </a:cubicBezTo>
                  <a:cubicBezTo>
                    <a:pt x="41" y="10"/>
                    <a:pt x="37" y="10"/>
                    <a:pt x="33" y="10"/>
                  </a:cubicBezTo>
                  <a:lnTo>
                    <a:pt x="12" y="10"/>
                  </a:lnTo>
                  <a:lnTo>
                    <a:pt x="12" y="51"/>
                  </a:lnTo>
                  <a:lnTo>
                    <a:pt x="12" y="51"/>
                  </a:lnTo>
                  <a:close/>
                  <a:moveTo>
                    <a:pt x="12" y="116"/>
                  </a:moveTo>
                  <a:lnTo>
                    <a:pt x="12" y="116"/>
                  </a:lnTo>
                  <a:lnTo>
                    <a:pt x="0" y="116"/>
                  </a:lnTo>
                  <a:lnTo>
                    <a:pt x="0" y="0"/>
                  </a:lnTo>
                  <a:lnTo>
                    <a:pt x="34" y="0"/>
                  </a:lnTo>
                  <a:cubicBezTo>
                    <a:pt x="40" y="0"/>
                    <a:pt x="45" y="0"/>
                    <a:pt x="50" y="1"/>
                  </a:cubicBezTo>
                  <a:cubicBezTo>
                    <a:pt x="55" y="2"/>
                    <a:pt x="59" y="4"/>
                    <a:pt x="63" y="7"/>
                  </a:cubicBezTo>
                  <a:cubicBezTo>
                    <a:pt x="66" y="9"/>
                    <a:pt x="69" y="12"/>
                    <a:pt x="71" y="16"/>
                  </a:cubicBezTo>
                  <a:cubicBezTo>
                    <a:pt x="73" y="20"/>
                    <a:pt x="74" y="25"/>
                    <a:pt x="74" y="31"/>
                  </a:cubicBezTo>
                  <a:cubicBezTo>
                    <a:pt x="74" y="35"/>
                    <a:pt x="73" y="39"/>
                    <a:pt x="71" y="42"/>
                  </a:cubicBezTo>
                  <a:cubicBezTo>
                    <a:pt x="70" y="46"/>
                    <a:pt x="68" y="49"/>
                    <a:pt x="65" y="51"/>
                  </a:cubicBezTo>
                  <a:cubicBezTo>
                    <a:pt x="63" y="54"/>
                    <a:pt x="60" y="56"/>
                    <a:pt x="56" y="58"/>
                  </a:cubicBezTo>
                  <a:cubicBezTo>
                    <a:pt x="52" y="59"/>
                    <a:pt x="48" y="60"/>
                    <a:pt x="44" y="61"/>
                  </a:cubicBezTo>
                  <a:lnTo>
                    <a:pt x="78" y="116"/>
                  </a:lnTo>
                  <a:lnTo>
                    <a:pt x="64" y="116"/>
                  </a:lnTo>
                  <a:lnTo>
                    <a:pt x="31" y="62"/>
                  </a:lnTo>
                  <a:lnTo>
                    <a:pt x="12" y="62"/>
                  </a:lnTo>
                  <a:lnTo>
                    <a:pt x="12"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98">
              <a:extLst>
                <a:ext uri="{FF2B5EF4-FFF2-40B4-BE49-F238E27FC236}">
                  <a16:creationId xmlns:a16="http://schemas.microsoft.com/office/drawing/2014/main" id="{9D6CA7A6-9740-4DEB-BE0D-880A04B4CD95}"/>
                </a:ext>
              </a:extLst>
            </p:cNvPr>
            <p:cNvSpPr>
              <a:spLocks noEditPoints="1"/>
            </p:cNvSpPr>
            <p:nvPr userDrawn="1"/>
          </p:nvSpPr>
          <p:spPr bwMode="auto">
            <a:xfrm>
              <a:off x="3459163" y="2466976"/>
              <a:ext cx="82550" cy="85725"/>
            </a:xfrm>
            <a:custGeom>
              <a:avLst/>
              <a:gdLst>
                <a:gd name="T0" fmla="*/ 30 w 112"/>
                <a:gd name="T1" fmla="*/ 75 h 116"/>
                <a:gd name="T2" fmla="*/ 30 w 112"/>
                <a:gd name="T3" fmla="*/ 75 h 116"/>
                <a:gd name="T4" fmla="*/ 81 w 112"/>
                <a:gd name="T5" fmla="*/ 75 h 116"/>
                <a:gd name="T6" fmla="*/ 56 w 112"/>
                <a:gd name="T7" fmla="*/ 13 h 116"/>
                <a:gd name="T8" fmla="*/ 30 w 112"/>
                <a:gd name="T9" fmla="*/ 75 h 116"/>
                <a:gd name="T10" fmla="*/ 30 w 112"/>
                <a:gd name="T11" fmla="*/ 75 h 116"/>
                <a:gd name="T12" fmla="*/ 13 w 112"/>
                <a:gd name="T13" fmla="*/ 116 h 116"/>
                <a:gd name="T14" fmla="*/ 13 w 112"/>
                <a:gd name="T15" fmla="*/ 116 h 116"/>
                <a:gd name="T16" fmla="*/ 0 w 112"/>
                <a:gd name="T17" fmla="*/ 116 h 116"/>
                <a:gd name="T18" fmla="*/ 50 w 112"/>
                <a:gd name="T19" fmla="*/ 0 h 116"/>
                <a:gd name="T20" fmla="*/ 62 w 112"/>
                <a:gd name="T21" fmla="*/ 0 h 116"/>
                <a:gd name="T22" fmla="*/ 112 w 112"/>
                <a:gd name="T23" fmla="*/ 116 h 116"/>
                <a:gd name="T24" fmla="*/ 98 w 112"/>
                <a:gd name="T25" fmla="*/ 116 h 116"/>
                <a:gd name="T26" fmla="*/ 86 w 112"/>
                <a:gd name="T27" fmla="*/ 85 h 116"/>
                <a:gd name="T28" fmla="*/ 26 w 112"/>
                <a:gd name="T29" fmla="*/ 85 h 116"/>
                <a:gd name="T30" fmla="*/ 13 w 112"/>
                <a:gd name="T3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116">
                  <a:moveTo>
                    <a:pt x="30" y="75"/>
                  </a:moveTo>
                  <a:lnTo>
                    <a:pt x="30" y="75"/>
                  </a:lnTo>
                  <a:lnTo>
                    <a:pt x="81" y="75"/>
                  </a:lnTo>
                  <a:lnTo>
                    <a:pt x="56" y="13"/>
                  </a:lnTo>
                  <a:lnTo>
                    <a:pt x="30" y="75"/>
                  </a:lnTo>
                  <a:lnTo>
                    <a:pt x="30" y="75"/>
                  </a:lnTo>
                  <a:close/>
                  <a:moveTo>
                    <a:pt x="13" y="116"/>
                  </a:moveTo>
                  <a:lnTo>
                    <a:pt x="13" y="116"/>
                  </a:lnTo>
                  <a:lnTo>
                    <a:pt x="0" y="116"/>
                  </a:lnTo>
                  <a:lnTo>
                    <a:pt x="50" y="0"/>
                  </a:lnTo>
                  <a:lnTo>
                    <a:pt x="62" y="0"/>
                  </a:lnTo>
                  <a:lnTo>
                    <a:pt x="112" y="116"/>
                  </a:lnTo>
                  <a:lnTo>
                    <a:pt x="98" y="116"/>
                  </a:lnTo>
                  <a:lnTo>
                    <a:pt x="86" y="85"/>
                  </a:lnTo>
                  <a:lnTo>
                    <a:pt x="26" y="85"/>
                  </a:lnTo>
                  <a:lnTo>
                    <a:pt x="13" y="116"/>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99">
              <a:extLst>
                <a:ext uri="{FF2B5EF4-FFF2-40B4-BE49-F238E27FC236}">
                  <a16:creationId xmlns:a16="http://schemas.microsoft.com/office/drawing/2014/main" id="{0422371D-0F2C-448B-BADC-63D2AC574698}"/>
                </a:ext>
              </a:extLst>
            </p:cNvPr>
            <p:cNvSpPr>
              <a:spLocks/>
            </p:cNvSpPr>
            <p:nvPr userDrawn="1"/>
          </p:nvSpPr>
          <p:spPr bwMode="auto">
            <a:xfrm>
              <a:off x="3557588"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100">
              <a:extLst>
                <a:ext uri="{FF2B5EF4-FFF2-40B4-BE49-F238E27FC236}">
                  <a16:creationId xmlns:a16="http://schemas.microsoft.com/office/drawing/2014/main" id="{271128DD-2D55-4052-8860-637CC0246194}"/>
                </a:ext>
              </a:extLst>
            </p:cNvPr>
            <p:cNvSpPr>
              <a:spLocks/>
            </p:cNvSpPr>
            <p:nvPr userDrawn="1"/>
          </p:nvSpPr>
          <p:spPr bwMode="auto">
            <a:xfrm>
              <a:off x="3592513" y="2466976"/>
              <a:ext cx="69850" cy="85725"/>
            </a:xfrm>
            <a:custGeom>
              <a:avLst/>
              <a:gdLst>
                <a:gd name="T0" fmla="*/ 83 w 95"/>
                <a:gd name="T1" fmla="*/ 99 h 116"/>
                <a:gd name="T2" fmla="*/ 83 w 95"/>
                <a:gd name="T3" fmla="*/ 99 h 116"/>
                <a:gd name="T4" fmla="*/ 83 w 95"/>
                <a:gd name="T5" fmla="*/ 99 h 116"/>
                <a:gd name="T6" fmla="*/ 83 w 95"/>
                <a:gd name="T7" fmla="*/ 0 h 116"/>
                <a:gd name="T8" fmla="*/ 95 w 95"/>
                <a:gd name="T9" fmla="*/ 0 h 116"/>
                <a:gd name="T10" fmla="*/ 95 w 95"/>
                <a:gd name="T11" fmla="*/ 116 h 116"/>
                <a:gd name="T12" fmla="*/ 80 w 95"/>
                <a:gd name="T13" fmla="*/ 116 h 116"/>
                <a:gd name="T14" fmla="*/ 13 w 95"/>
                <a:gd name="T15" fmla="*/ 16 h 116"/>
                <a:gd name="T16" fmla="*/ 12 w 95"/>
                <a:gd name="T17" fmla="*/ 16 h 116"/>
                <a:gd name="T18" fmla="*/ 12 w 95"/>
                <a:gd name="T19" fmla="*/ 116 h 116"/>
                <a:gd name="T20" fmla="*/ 0 w 95"/>
                <a:gd name="T21" fmla="*/ 116 h 116"/>
                <a:gd name="T22" fmla="*/ 0 w 95"/>
                <a:gd name="T23" fmla="*/ 0 h 116"/>
                <a:gd name="T24" fmla="*/ 15 w 95"/>
                <a:gd name="T25" fmla="*/ 0 h 116"/>
                <a:gd name="T26" fmla="*/ 83 w 95"/>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16">
                  <a:moveTo>
                    <a:pt x="83" y="99"/>
                  </a:moveTo>
                  <a:lnTo>
                    <a:pt x="83" y="99"/>
                  </a:lnTo>
                  <a:lnTo>
                    <a:pt x="83" y="99"/>
                  </a:lnTo>
                  <a:lnTo>
                    <a:pt x="83" y="0"/>
                  </a:lnTo>
                  <a:lnTo>
                    <a:pt x="95" y="0"/>
                  </a:lnTo>
                  <a:lnTo>
                    <a:pt x="95" y="116"/>
                  </a:lnTo>
                  <a:lnTo>
                    <a:pt x="80" y="116"/>
                  </a:lnTo>
                  <a:lnTo>
                    <a:pt x="13" y="16"/>
                  </a:lnTo>
                  <a:lnTo>
                    <a:pt x="12" y="16"/>
                  </a:lnTo>
                  <a:lnTo>
                    <a:pt x="12" y="116"/>
                  </a:lnTo>
                  <a:lnTo>
                    <a:pt x="0" y="116"/>
                  </a:lnTo>
                  <a:lnTo>
                    <a:pt x="0" y="0"/>
                  </a:lnTo>
                  <a:lnTo>
                    <a:pt x="15" y="0"/>
                  </a:lnTo>
                  <a:lnTo>
                    <a:pt x="83"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101">
              <a:extLst>
                <a:ext uri="{FF2B5EF4-FFF2-40B4-BE49-F238E27FC236}">
                  <a16:creationId xmlns:a16="http://schemas.microsoft.com/office/drawing/2014/main" id="{B210C2B8-7B6B-4C30-8903-95A0D5684E23}"/>
                </a:ext>
              </a:extLst>
            </p:cNvPr>
            <p:cNvSpPr>
              <a:spLocks/>
            </p:cNvSpPr>
            <p:nvPr userDrawn="1"/>
          </p:nvSpPr>
          <p:spPr bwMode="auto">
            <a:xfrm>
              <a:off x="3717926" y="2465388"/>
              <a:ext cx="53975" cy="88900"/>
            </a:xfrm>
            <a:custGeom>
              <a:avLst/>
              <a:gdLst>
                <a:gd name="T0" fmla="*/ 63 w 74"/>
                <a:gd name="T1" fmla="*/ 21 h 122"/>
                <a:gd name="T2" fmla="*/ 63 w 74"/>
                <a:gd name="T3" fmla="*/ 21 h 122"/>
                <a:gd name="T4" fmla="*/ 54 w 74"/>
                <a:gd name="T5" fmla="*/ 13 h 122"/>
                <a:gd name="T6" fmla="*/ 39 w 74"/>
                <a:gd name="T7" fmla="*/ 10 h 122"/>
                <a:gd name="T8" fmla="*/ 31 w 74"/>
                <a:gd name="T9" fmla="*/ 11 h 122"/>
                <a:gd name="T10" fmla="*/ 23 w 74"/>
                <a:gd name="T11" fmla="*/ 15 h 122"/>
                <a:gd name="T12" fmla="*/ 17 w 74"/>
                <a:gd name="T13" fmla="*/ 22 h 122"/>
                <a:gd name="T14" fmla="*/ 15 w 74"/>
                <a:gd name="T15" fmla="*/ 32 h 122"/>
                <a:gd name="T16" fmla="*/ 17 w 74"/>
                <a:gd name="T17" fmla="*/ 41 h 122"/>
                <a:gd name="T18" fmla="*/ 22 w 74"/>
                <a:gd name="T19" fmla="*/ 47 h 122"/>
                <a:gd name="T20" fmla="*/ 30 w 74"/>
                <a:gd name="T21" fmla="*/ 51 h 122"/>
                <a:gd name="T22" fmla="*/ 40 w 74"/>
                <a:gd name="T23" fmla="*/ 54 h 122"/>
                <a:gd name="T24" fmla="*/ 52 w 74"/>
                <a:gd name="T25" fmla="*/ 59 h 122"/>
                <a:gd name="T26" fmla="*/ 63 w 74"/>
                <a:gd name="T27" fmla="*/ 65 h 122"/>
                <a:gd name="T28" fmla="*/ 71 w 74"/>
                <a:gd name="T29" fmla="*/ 74 h 122"/>
                <a:gd name="T30" fmla="*/ 74 w 74"/>
                <a:gd name="T31" fmla="*/ 88 h 122"/>
                <a:gd name="T32" fmla="*/ 71 w 74"/>
                <a:gd name="T33" fmla="*/ 103 h 122"/>
                <a:gd name="T34" fmla="*/ 62 w 74"/>
                <a:gd name="T35" fmla="*/ 114 h 122"/>
                <a:gd name="T36" fmla="*/ 50 w 74"/>
                <a:gd name="T37" fmla="*/ 120 h 122"/>
                <a:gd name="T38" fmla="*/ 36 w 74"/>
                <a:gd name="T39" fmla="*/ 122 h 122"/>
                <a:gd name="T40" fmla="*/ 26 w 74"/>
                <a:gd name="T41" fmla="*/ 121 h 122"/>
                <a:gd name="T42" fmla="*/ 16 w 74"/>
                <a:gd name="T43" fmla="*/ 118 h 122"/>
                <a:gd name="T44" fmla="*/ 7 w 74"/>
                <a:gd name="T45" fmla="*/ 112 h 122"/>
                <a:gd name="T46" fmla="*/ 0 w 74"/>
                <a:gd name="T47" fmla="*/ 105 h 122"/>
                <a:gd name="T48" fmla="*/ 10 w 74"/>
                <a:gd name="T49" fmla="*/ 97 h 122"/>
                <a:gd name="T50" fmla="*/ 21 w 74"/>
                <a:gd name="T51" fmla="*/ 107 h 122"/>
                <a:gd name="T52" fmla="*/ 37 w 74"/>
                <a:gd name="T53" fmla="*/ 112 h 122"/>
                <a:gd name="T54" fmla="*/ 46 w 74"/>
                <a:gd name="T55" fmla="*/ 110 h 122"/>
                <a:gd name="T56" fmla="*/ 54 w 74"/>
                <a:gd name="T57" fmla="*/ 106 h 122"/>
                <a:gd name="T58" fmla="*/ 60 w 74"/>
                <a:gd name="T59" fmla="*/ 99 h 122"/>
                <a:gd name="T60" fmla="*/ 62 w 74"/>
                <a:gd name="T61" fmla="*/ 89 h 122"/>
                <a:gd name="T62" fmla="*/ 60 w 74"/>
                <a:gd name="T63" fmla="*/ 79 h 122"/>
                <a:gd name="T64" fmla="*/ 54 w 74"/>
                <a:gd name="T65" fmla="*/ 72 h 122"/>
                <a:gd name="T66" fmla="*/ 45 w 74"/>
                <a:gd name="T67" fmla="*/ 68 h 122"/>
                <a:gd name="T68" fmla="*/ 34 w 74"/>
                <a:gd name="T69" fmla="*/ 64 h 122"/>
                <a:gd name="T70" fmla="*/ 23 w 74"/>
                <a:gd name="T71" fmla="*/ 60 h 122"/>
                <a:gd name="T72" fmla="*/ 13 w 74"/>
                <a:gd name="T73" fmla="*/ 54 h 122"/>
                <a:gd name="T74" fmla="*/ 5 w 74"/>
                <a:gd name="T75" fmla="*/ 45 h 122"/>
                <a:gd name="T76" fmla="*/ 3 w 74"/>
                <a:gd name="T77" fmla="*/ 32 h 122"/>
                <a:gd name="T78" fmla="*/ 6 w 74"/>
                <a:gd name="T79" fmla="*/ 17 h 122"/>
                <a:gd name="T80" fmla="*/ 15 w 74"/>
                <a:gd name="T81" fmla="*/ 7 h 122"/>
                <a:gd name="T82" fmla="*/ 27 w 74"/>
                <a:gd name="T83" fmla="*/ 2 h 122"/>
                <a:gd name="T84" fmla="*/ 40 w 74"/>
                <a:gd name="T85" fmla="*/ 0 h 122"/>
                <a:gd name="T86" fmla="*/ 60 w 74"/>
                <a:gd name="T87" fmla="*/ 4 h 122"/>
                <a:gd name="T88" fmla="*/ 73 w 74"/>
                <a:gd name="T89" fmla="*/ 14 h 122"/>
                <a:gd name="T90" fmla="*/ 63 w 74"/>
                <a:gd name="T9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122">
                  <a:moveTo>
                    <a:pt x="63" y="21"/>
                  </a:moveTo>
                  <a:lnTo>
                    <a:pt x="63" y="21"/>
                  </a:lnTo>
                  <a:cubicBezTo>
                    <a:pt x="61" y="18"/>
                    <a:pt x="58" y="15"/>
                    <a:pt x="54" y="13"/>
                  </a:cubicBezTo>
                  <a:cubicBezTo>
                    <a:pt x="50" y="11"/>
                    <a:pt x="45" y="10"/>
                    <a:pt x="39" y="10"/>
                  </a:cubicBezTo>
                  <a:cubicBezTo>
                    <a:pt x="36" y="10"/>
                    <a:pt x="34" y="10"/>
                    <a:pt x="31" y="11"/>
                  </a:cubicBezTo>
                  <a:cubicBezTo>
                    <a:pt x="28" y="12"/>
                    <a:pt x="25" y="13"/>
                    <a:pt x="23" y="15"/>
                  </a:cubicBezTo>
                  <a:cubicBezTo>
                    <a:pt x="20" y="17"/>
                    <a:pt x="18" y="19"/>
                    <a:pt x="17" y="22"/>
                  </a:cubicBezTo>
                  <a:cubicBezTo>
                    <a:pt x="15" y="25"/>
                    <a:pt x="15" y="28"/>
                    <a:pt x="15" y="32"/>
                  </a:cubicBezTo>
                  <a:cubicBezTo>
                    <a:pt x="15" y="35"/>
                    <a:pt x="15" y="38"/>
                    <a:pt x="17" y="41"/>
                  </a:cubicBezTo>
                  <a:cubicBezTo>
                    <a:pt x="18" y="43"/>
                    <a:pt x="20" y="45"/>
                    <a:pt x="22" y="47"/>
                  </a:cubicBezTo>
                  <a:cubicBezTo>
                    <a:pt x="25" y="49"/>
                    <a:pt x="27" y="50"/>
                    <a:pt x="30" y="51"/>
                  </a:cubicBezTo>
                  <a:cubicBezTo>
                    <a:pt x="33" y="52"/>
                    <a:pt x="36" y="53"/>
                    <a:pt x="40" y="54"/>
                  </a:cubicBezTo>
                  <a:cubicBezTo>
                    <a:pt x="44" y="56"/>
                    <a:pt x="48" y="57"/>
                    <a:pt x="52" y="59"/>
                  </a:cubicBezTo>
                  <a:cubicBezTo>
                    <a:pt x="56" y="60"/>
                    <a:pt x="60" y="62"/>
                    <a:pt x="63" y="65"/>
                  </a:cubicBezTo>
                  <a:cubicBezTo>
                    <a:pt x="66" y="67"/>
                    <a:pt x="69" y="70"/>
                    <a:pt x="71" y="74"/>
                  </a:cubicBezTo>
                  <a:cubicBezTo>
                    <a:pt x="73" y="78"/>
                    <a:pt x="74" y="83"/>
                    <a:pt x="74" y="88"/>
                  </a:cubicBezTo>
                  <a:cubicBezTo>
                    <a:pt x="74" y="94"/>
                    <a:pt x="73" y="99"/>
                    <a:pt x="71" y="103"/>
                  </a:cubicBezTo>
                  <a:cubicBezTo>
                    <a:pt x="69" y="108"/>
                    <a:pt x="66" y="111"/>
                    <a:pt x="62" y="114"/>
                  </a:cubicBezTo>
                  <a:cubicBezTo>
                    <a:pt x="59" y="117"/>
                    <a:pt x="55" y="119"/>
                    <a:pt x="50" y="120"/>
                  </a:cubicBezTo>
                  <a:cubicBezTo>
                    <a:pt x="46" y="121"/>
                    <a:pt x="41" y="122"/>
                    <a:pt x="36" y="122"/>
                  </a:cubicBezTo>
                  <a:cubicBezTo>
                    <a:pt x="33" y="122"/>
                    <a:pt x="29" y="121"/>
                    <a:pt x="26" y="121"/>
                  </a:cubicBezTo>
                  <a:cubicBezTo>
                    <a:pt x="22" y="120"/>
                    <a:pt x="19" y="119"/>
                    <a:pt x="16" y="118"/>
                  </a:cubicBezTo>
                  <a:cubicBezTo>
                    <a:pt x="13" y="116"/>
                    <a:pt x="10" y="114"/>
                    <a:pt x="7" y="112"/>
                  </a:cubicBezTo>
                  <a:cubicBezTo>
                    <a:pt x="4" y="110"/>
                    <a:pt x="2" y="107"/>
                    <a:pt x="0" y="105"/>
                  </a:cubicBezTo>
                  <a:lnTo>
                    <a:pt x="10" y="97"/>
                  </a:lnTo>
                  <a:cubicBezTo>
                    <a:pt x="12" y="101"/>
                    <a:pt x="16" y="105"/>
                    <a:pt x="21" y="107"/>
                  </a:cubicBezTo>
                  <a:cubicBezTo>
                    <a:pt x="25" y="110"/>
                    <a:pt x="30" y="112"/>
                    <a:pt x="37" y="112"/>
                  </a:cubicBezTo>
                  <a:cubicBezTo>
                    <a:pt x="39" y="112"/>
                    <a:pt x="42" y="111"/>
                    <a:pt x="46" y="110"/>
                  </a:cubicBezTo>
                  <a:cubicBezTo>
                    <a:pt x="49" y="109"/>
                    <a:pt x="51" y="108"/>
                    <a:pt x="54" y="106"/>
                  </a:cubicBezTo>
                  <a:cubicBezTo>
                    <a:pt x="56" y="104"/>
                    <a:pt x="58" y="102"/>
                    <a:pt x="60" y="99"/>
                  </a:cubicBezTo>
                  <a:cubicBezTo>
                    <a:pt x="61" y="96"/>
                    <a:pt x="62" y="93"/>
                    <a:pt x="62" y="89"/>
                  </a:cubicBezTo>
                  <a:cubicBezTo>
                    <a:pt x="62" y="85"/>
                    <a:pt x="61" y="82"/>
                    <a:pt x="60" y="79"/>
                  </a:cubicBezTo>
                  <a:cubicBezTo>
                    <a:pt x="58" y="76"/>
                    <a:pt x="56" y="74"/>
                    <a:pt x="54" y="72"/>
                  </a:cubicBezTo>
                  <a:cubicBezTo>
                    <a:pt x="51" y="71"/>
                    <a:pt x="48" y="69"/>
                    <a:pt x="45" y="68"/>
                  </a:cubicBezTo>
                  <a:cubicBezTo>
                    <a:pt x="41" y="67"/>
                    <a:pt x="38" y="65"/>
                    <a:pt x="34" y="64"/>
                  </a:cubicBezTo>
                  <a:cubicBezTo>
                    <a:pt x="30" y="63"/>
                    <a:pt x="26" y="62"/>
                    <a:pt x="23" y="60"/>
                  </a:cubicBezTo>
                  <a:cubicBezTo>
                    <a:pt x="19" y="59"/>
                    <a:pt x="16" y="57"/>
                    <a:pt x="13" y="54"/>
                  </a:cubicBezTo>
                  <a:cubicBezTo>
                    <a:pt x="10" y="52"/>
                    <a:pt x="7" y="49"/>
                    <a:pt x="5" y="45"/>
                  </a:cubicBezTo>
                  <a:cubicBezTo>
                    <a:pt x="4" y="41"/>
                    <a:pt x="3" y="37"/>
                    <a:pt x="3" y="32"/>
                  </a:cubicBezTo>
                  <a:cubicBezTo>
                    <a:pt x="3" y="26"/>
                    <a:pt x="4" y="21"/>
                    <a:pt x="6" y="17"/>
                  </a:cubicBezTo>
                  <a:cubicBezTo>
                    <a:pt x="8" y="13"/>
                    <a:pt x="11" y="10"/>
                    <a:pt x="15" y="7"/>
                  </a:cubicBezTo>
                  <a:cubicBezTo>
                    <a:pt x="18" y="5"/>
                    <a:pt x="22" y="3"/>
                    <a:pt x="27" y="2"/>
                  </a:cubicBezTo>
                  <a:cubicBezTo>
                    <a:pt x="31" y="0"/>
                    <a:pt x="36" y="0"/>
                    <a:pt x="40" y="0"/>
                  </a:cubicBezTo>
                  <a:cubicBezTo>
                    <a:pt x="48" y="0"/>
                    <a:pt x="54" y="1"/>
                    <a:pt x="60" y="4"/>
                  </a:cubicBezTo>
                  <a:cubicBezTo>
                    <a:pt x="66" y="7"/>
                    <a:pt x="70" y="10"/>
                    <a:pt x="73" y="14"/>
                  </a:cubicBezTo>
                  <a:lnTo>
                    <a:pt x="63" y="21"/>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102">
              <a:extLst>
                <a:ext uri="{FF2B5EF4-FFF2-40B4-BE49-F238E27FC236}">
                  <a16:creationId xmlns:a16="http://schemas.microsoft.com/office/drawing/2014/main" id="{302E590F-6442-4B32-BDB5-EEB7AC706417}"/>
                </a:ext>
              </a:extLst>
            </p:cNvPr>
            <p:cNvSpPr>
              <a:spLocks/>
            </p:cNvSpPr>
            <p:nvPr userDrawn="1"/>
          </p:nvSpPr>
          <p:spPr bwMode="auto">
            <a:xfrm>
              <a:off x="3790951" y="2465388"/>
              <a:ext cx="76200" cy="88900"/>
            </a:xfrm>
            <a:custGeom>
              <a:avLst/>
              <a:gdLst>
                <a:gd name="T0" fmla="*/ 104 w 104"/>
                <a:gd name="T1" fmla="*/ 100 h 122"/>
                <a:gd name="T2" fmla="*/ 104 w 104"/>
                <a:gd name="T3" fmla="*/ 100 h 122"/>
                <a:gd name="T4" fmla="*/ 97 w 104"/>
                <a:gd name="T5" fmla="*/ 108 h 122"/>
                <a:gd name="T6" fmla="*/ 87 w 104"/>
                <a:gd name="T7" fmla="*/ 115 h 122"/>
                <a:gd name="T8" fmla="*/ 75 w 104"/>
                <a:gd name="T9" fmla="*/ 120 h 122"/>
                <a:gd name="T10" fmla="*/ 60 w 104"/>
                <a:gd name="T11" fmla="*/ 122 h 122"/>
                <a:gd name="T12" fmla="*/ 36 w 104"/>
                <a:gd name="T13" fmla="*/ 117 h 122"/>
                <a:gd name="T14" fmla="*/ 17 w 104"/>
                <a:gd name="T15" fmla="*/ 105 h 122"/>
                <a:gd name="T16" fmla="*/ 4 w 104"/>
                <a:gd name="T17" fmla="*/ 85 h 122"/>
                <a:gd name="T18" fmla="*/ 0 w 104"/>
                <a:gd name="T19" fmla="*/ 61 h 122"/>
                <a:gd name="T20" fmla="*/ 4 w 104"/>
                <a:gd name="T21" fmla="*/ 36 h 122"/>
                <a:gd name="T22" fmla="*/ 17 w 104"/>
                <a:gd name="T23" fmla="*/ 17 h 122"/>
                <a:gd name="T24" fmla="*/ 36 w 104"/>
                <a:gd name="T25" fmla="*/ 4 h 122"/>
                <a:gd name="T26" fmla="*/ 60 w 104"/>
                <a:gd name="T27" fmla="*/ 0 h 122"/>
                <a:gd name="T28" fmla="*/ 73 w 104"/>
                <a:gd name="T29" fmla="*/ 1 h 122"/>
                <a:gd name="T30" fmla="*/ 85 w 104"/>
                <a:gd name="T31" fmla="*/ 5 h 122"/>
                <a:gd name="T32" fmla="*/ 94 w 104"/>
                <a:gd name="T33" fmla="*/ 11 h 122"/>
                <a:gd name="T34" fmla="*/ 102 w 104"/>
                <a:gd name="T35" fmla="*/ 18 h 122"/>
                <a:gd name="T36" fmla="*/ 92 w 104"/>
                <a:gd name="T37" fmla="*/ 26 h 122"/>
                <a:gd name="T38" fmla="*/ 87 w 104"/>
                <a:gd name="T39" fmla="*/ 20 h 122"/>
                <a:gd name="T40" fmla="*/ 80 w 104"/>
                <a:gd name="T41" fmla="*/ 15 h 122"/>
                <a:gd name="T42" fmla="*/ 71 w 104"/>
                <a:gd name="T43" fmla="*/ 12 h 122"/>
                <a:gd name="T44" fmla="*/ 61 w 104"/>
                <a:gd name="T45" fmla="*/ 10 h 122"/>
                <a:gd name="T46" fmla="*/ 40 w 104"/>
                <a:gd name="T47" fmla="*/ 14 h 122"/>
                <a:gd name="T48" fmla="*/ 25 w 104"/>
                <a:gd name="T49" fmla="*/ 25 h 122"/>
                <a:gd name="T50" fmla="*/ 16 w 104"/>
                <a:gd name="T51" fmla="*/ 41 h 122"/>
                <a:gd name="T52" fmla="*/ 12 w 104"/>
                <a:gd name="T53" fmla="*/ 61 h 122"/>
                <a:gd name="T54" fmla="*/ 16 w 104"/>
                <a:gd name="T55" fmla="*/ 80 h 122"/>
                <a:gd name="T56" fmla="*/ 25 w 104"/>
                <a:gd name="T57" fmla="*/ 96 h 122"/>
                <a:gd name="T58" fmla="*/ 40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7" y="115"/>
                  </a:cubicBezTo>
                  <a:cubicBezTo>
                    <a:pt x="83" y="117"/>
                    <a:pt x="79" y="119"/>
                    <a:pt x="75" y="120"/>
                  </a:cubicBezTo>
                  <a:cubicBezTo>
                    <a:pt x="70" y="121"/>
                    <a:pt x="66" y="122"/>
                    <a:pt x="60" y="122"/>
                  </a:cubicBezTo>
                  <a:cubicBezTo>
                    <a:pt x="52" y="122"/>
                    <a:pt x="44" y="120"/>
                    <a:pt x="36" y="117"/>
                  </a:cubicBezTo>
                  <a:cubicBezTo>
                    <a:pt x="29" y="114"/>
                    <a:pt x="22" y="110"/>
                    <a:pt x="17" y="105"/>
                  </a:cubicBezTo>
                  <a:cubicBezTo>
                    <a:pt x="12" y="99"/>
                    <a:pt x="7" y="93"/>
                    <a:pt x="4" y="85"/>
                  </a:cubicBezTo>
                  <a:cubicBezTo>
                    <a:pt x="1" y="78"/>
                    <a:pt x="0" y="70"/>
                    <a:pt x="0" y="61"/>
                  </a:cubicBezTo>
                  <a:cubicBezTo>
                    <a:pt x="0" y="52"/>
                    <a:pt x="1" y="44"/>
                    <a:pt x="4" y="36"/>
                  </a:cubicBezTo>
                  <a:cubicBezTo>
                    <a:pt x="7" y="29"/>
                    <a:pt x="12" y="22"/>
                    <a:pt x="17" y="17"/>
                  </a:cubicBezTo>
                  <a:cubicBezTo>
                    <a:pt x="23" y="12"/>
                    <a:pt x="29" y="7"/>
                    <a:pt x="36" y="4"/>
                  </a:cubicBezTo>
                  <a:cubicBezTo>
                    <a:pt x="44" y="1"/>
                    <a:pt x="52" y="0"/>
                    <a:pt x="60" y="0"/>
                  </a:cubicBezTo>
                  <a:cubicBezTo>
                    <a:pt x="65" y="0"/>
                    <a:pt x="69" y="0"/>
                    <a:pt x="73" y="1"/>
                  </a:cubicBezTo>
                  <a:cubicBezTo>
                    <a:pt x="77" y="2"/>
                    <a:pt x="81" y="3"/>
                    <a:pt x="85" y="5"/>
                  </a:cubicBezTo>
                  <a:cubicBezTo>
                    <a:pt x="88" y="6"/>
                    <a:pt x="91" y="8"/>
                    <a:pt x="94" y="11"/>
                  </a:cubicBezTo>
                  <a:cubicBezTo>
                    <a:pt x="97" y="13"/>
                    <a:pt x="100" y="15"/>
                    <a:pt x="102" y="18"/>
                  </a:cubicBezTo>
                  <a:lnTo>
                    <a:pt x="92" y="26"/>
                  </a:lnTo>
                  <a:cubicBezTo>
                    <a:pt x="91" y="24"/>
                    <a:pt x="89" y="22"/>
                    <a:pt x="87" y="20"/>
                  </a:cubicBezTo>
                  <a:cubicBezTo>
                    <a:pt x="85" y="18"/>
                    <a:pt x="83" y="16"/>
                    <a:pt x="80" y="15"/>
                  </a:cubicBezTo>
                  <a:cubicBezTo>
                    <a:pt x="77" y="14"/>
                    <a:pt x="74" y="12"/>
                    <a:pt x="71" y="12"/>
                  </a:cubicBezTo>
                  <a:cubicBezTo>
                    <a:pt x="68" y="11"/>
                    <a:pt x="64" y="10"/>
                    <a:pt x="61" y="10"/>
                  </a:cubicBezTo>
                  <a:cubicBezTo>
                    <a:pt x="53" y="10"/>
                    <a:pt x="46" y="12"/>
                    <a:pt x="40" y="14"/>
                  </a:cubicBezTo>
                  <a:cubicBezTo>
                    <a:pt x="34" y="17"/>
                    <a:pt x="29" y="21"/>
                    <a:pt x="25" y="25"/>
                  </a:cubicBezTo>
                  <a:cubicBezTo>
                    <a:pt x="21" y="30"/>
                    <a:pt x="18" y="35"/>
                    <a:pt x="16" y="41"/>
                  </a:cubicBezTo>
                  <a:cubicBezTo>
                    <a:pt x="13" y="48"/>
                    <a:pt x="12" y="54"/>
                    <a:pt x="12" y="61"/>
                  </a:cubicBezTo>
                  <a:cubicBezTo>
                    <a:pt x="12" y="68"/>
                    <a:pt x="13" y="74"/>
                    <a:pt x="16" y="80"/>
                  </a:cubicBezTo>
                  <a:cubicBezTo>
                    <a:pt x="18" y="86"/>
                    <a:pt x="21" y="92"/>
                    <a:pt x="25" y="96"/>
                  </a:cubicBezTo>
                  <a:cubicBezTo>
                    <a:pt x="29" y="101"/>
                    <a:pt x="35" y="105"/>
                    <a:pt x="40" y="107"/>
                  </a:cubicBezTo>
                  <a:cubicBezTo>
                    <a:pt x="46" y="110"/>
                    <a:pt x="53" y="111"/>
                    <a:pt x="61" y="111"/>
                  </a:cubicBezTo>
                  <a:cubicBezTo>
                    <a:pt x="67"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103">
              <a:extLst>
                <a:ext uri="{FF2B5EF4-FFF2-40B4-BE49-F238E27FC236}">
                  <a16:creationId xmlns:a16="http://schemas.microsoft.com/office/drawing/2014/main" id="{F8D5E8F3-2849-48E8-A095-F6F6ABD4CD84}"/>
                </a:ext>
              </a:extLst>
            </p:cNvPr>
            <p:cNvSpPr>
              <a:spLocks/>
            </p:cNvSpPr>
            <p:nvPr userDrawn="1"/>
          </p:nvSpPr>
          <p:spPr bwMode="auto">
            <a:xfrm>
              <a:off x="3886201" y="2466976"/>
              <a:ext cx="7938" cy="85725"/>
            </a:xfrm>
            <a:custGeom>
              <a:avLst/>
              <a:gdLst>
                <a:gd name="T0" fmla="*/ 0 w 12"/>
                <a:gd name="T1" fmla="*/ 0 h 116"/>
                <a:gd name="T2" fmla="*/ 0 w 12"/>
                <a:gd name="T3" fmla="*/ 0 h 116"/>
                <a:gd name="T4" fmla="*/ 12 w 12"/>
                <a:gd name="T5" fmla="*/ 0 h 116"/>
                <a:gd name="T6" fmla="*/ 12 w 12"/>
                <a:gd name="T7" fmla="*/ 116 h 116"/>
                <a:gd name="T8" fmla="*/ 0 w 12"/>
                <a:gd name="T9" fmla="*/ 116 h 116"/>
                <a:gd name="T10" fmla="*/ 0 w 12"/>
                <a:gd name="T11" fmla="*/ 0 h 116"/>
              </a:gdLst>
              <a:ahLst/>
              <a:cxnLst>
                <a:cxn ang="0">
                  <a:pos x="T0" y="T1"/>
                </a:cxn>
                <a:cxn ang="0">
                  <a:pos x="T2" y="T3"/>
                </a:cxn>
                <a:cxn ang="0">
                  <a:pos x="T4" y="T5"/>
                </a:cxn>
                <a:cxn ang="0">
                  <a:pos x="T6" y="T7"/>
                </a:cxn>
                <a:cxn ang="0">
                  <a:pos x="T8" y="T9"/>
                </a:cxn>
                <a:cxn ang="0">
                  <a:pos x="T10" y="T11"/>
                </a:cxn>
              </a:cxnLst>
              <a:rect l="0" t="0" r="r" b="b"/>
              <a:pathLst>
                <a:path w="12" h="116">
                  <a:moveTo>
                    <a:pt x="0" y="0"/>
                  </a:moveTo>
                  <a:lnTo>
                    <a:pt x="0" y="0"/>
                  </a:lnTo>
                  <a:lnTo>
                    <a:pt x="12" y="0"/>
                  </a:lnTo>
                  <a:lnTo>
                    <a:pt x="12" y="116"/>
                  </a:lnTo>
                  <a:lnTo>
                    <a:pt x="0" y="116"/>
                  </a:lnTo>
                  <a:lnTo>
                    <a:pt x="0" y="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04">
              <a:extLst>
                <a:ext uri="{FF2B5EF4-FFF2-40B4-BE49-F238E27FC236}">
                  <a16:creationId xmlns:a16="http://schemas.microsoft.com/office/drawing/2014/main" id="{BAEC7355-5C3A-409D-8DB3-3C6406884063}"/>
                </a:ext>
              </a:extLst>
            </p:cNvPr>
            <p:cNvSpPr>
              <a:spLocks/>
            </p:cNvSpPr>
            <p:nvPr userDrawn="1"/>
          </p:nvSpPr>
          <p:spPr bwMode="auto">
            <a:xfrm>
              <a:off x="3921126" y="2466976"/>
              <a:ext cx="53975"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105">
              <a:extLst>
                <a:ext uri="{FF2B5EF4-FFF2-40B4-BE49-F238E27FC236}">
                  <a16:creationId xmlns:a16="http://schemas.microsoft.com/office/drawing/2014/main" id="{8A00EEED-98D1-4366-83FC-7530AD93132B}"/>
                </a:ext>
              </a:extLst>
            </p:cNvPr>
            <p:cNvSpPr>
              <a:spLocks/>
            </p:cNvSpPr>
            <p:nvPr userDrawn="1"/>
          </p:nvSpPr>
          <p:spPr bwMode="auto">
            <a:xfrm>
              <a:off x="3997326" y="2466976"/>
              <a:ext cx="68263" cy="85725"/>
            </a:xfrm>
            <a:custGeom>
              <a:avLst/>
              <a:gdLst>
                <a:gd name="T0" fmla="*/ 82 w 94"/>
                <a:gd name="T1" fmla="*/ 99 h 116"/>
                <a:gd name="T2" fmla="*/ 82 w 94"/>
                <a:gd name="T3" fmla="*/ 99 h 116"/>
                <a:gd name="T4" fmla="*/ 82 w 94"/>
                <a:gd name="T5" fmla="*/ 99 h 116"/>
                <a:gd name="T6" fmla="*/ 82 w 94"/>
                <a:gd name="T7" fmla="*/ 0 h 116"/>
                <a:gd name="T8" fmla="*/ 94 w 94"/>
                <a:gd name="T9" fmla="*/ 0 h 116"/>
                <a:gd name="T10" fmla="*/ 94 w 94"/>
                <a:gd name="T11" fmla="*/ 116 h 116"/>
                <a:gd name="T12" fmla="*/ 79 w 94"/>
                <a:gd name="T13" fmla="*/ 116 h 116"/>
                <a:gd name="T14" fmla="*/ 12 w 94"/>
                <a:gd name="T15" fmla="*/ 16 h 116"/>
                <a:gd name="T16" fmla="*/ 12 w 94"/>
                <a:gd name="T17" fmla="*/ 16 h 116"/>
                <a:gd name="T18" fmla="*/ 12 w 94"/>
                <a:gd name="T19" fmla="*/ 116 h 116"/>
                <a:gd name="T20" fmla="*/ 0 w 94"/>
                <a:gd name="T21" fmla="*/ 116 h 116"/>
                <a:gd name="T22" fmla="*/ 0 w 94"/>
                <a:gd name="T23" fmla="*/ 0 h 116"/>
                <a:gd name="T24" fmla="*/ 14 w 94"/>
                <a:gd name="T25" fmla="*/ 0 h 116"/>
                <a:gd name="T26" fmla="*/ 82 w 94"/>
                <a:gd name="T27" fmla="*/ 9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16">
                  <a:moveTo>
                    <a:pt x="82" y="99"/>
                  </a:moveTo>
                  <a:lnTo>
                    <a:pt x="82" y="99"/>
                  </a:lnTo>
                  <a:lnTo>
                    <a:pt x="82" y="99"/>
                  </a:lnTo>
                  <a:lnTo>
                    <a:pt x="82" y="0"/>
                  </a:lnTo>
                  <a:lnTo>
                    <a:pt x="94" y="0"/>
                  </a:lnTo>
                  <a:lnTo>
                    <a:pt x="94" y="116"/>
                  </a:lnTo>
                  <a:lnTo>
                    <a:pt x="79" y="116"/>
                  </a:lnTo>
                  <a:lnTo>
                    <a:pt x="12" y="16"/>
                  </a:lnTo>
                  <a:lnTo>
                    <a:pt x="12" y="16"/>
                  </a:lnTo>
                  <a:lnTo>
                    <a:pt x="12" y="116"/>
                  </a:lnTo>
                  <a:lnTo>
                    <a:pt x="0" y="116"/>
                  </a:lnTo>
                  <a:lnTo>
                    <a:pt x="0" y="0"/>
                  </a:lnTo>
                  <a:lnTo>
                    <a:pt x="14" y="0"/>
                  </a:lnTo>
                  <a:lnTo>
                    <a:pt x="82" y="99"/>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106">
              <a:extLst>
                <a:ext uri="{FF2B5EF4-FFF2-40B4-BE49-F238E27FC236}">
                  <a16:creationId xmlns:a16="http://schemas.microsoft.com/office/drawing/2014/main" id="{9D4E103B-F769-4F42-96B6-655C33E8B21E}"/>
                </a:ext>
              </a:extLst>
            </p:cNvPr>
            <p:cNvSpPr>
              <a:spLocks/>
            </p:cNvSpPr>
            <p:nvPr userDrawn="1"/>
          </p:nvSpPr>
          <p:spPr bwMode="auto">
            <a:xfrm>
              <a:off x="4087813" y="2465388"/>
              <a:ext cx="74613" cy="88900"/>
            </a:xfrm>
            <a:custGeom>
              <a:avLst/>
              <a:gdLst>
                <a:gd name="T0" fmla="*/ 104 w 104"/>
                <a:gd name="T1" fmla="*/ 100 h 122"/>
                <a:gd name="T2" fmla="*/ 104 w 104"/>
                <a:gd name="T3" fmla="*/ 100 h 122"/>
                <a:gd name="T4" fmla="*/ 97 w 104"/>
                <a:gd name="T5" fmla="*/ 108 h 122"/>
                <a:gd name="T6" fmla="*/ 88 w 104"/>
                <a:gd name="T7" fmla="*/ 115 h 122"/>
                <a:gd name="T8" fmla="*/ 75 w 104"/>
                <a:gd name="T9" fmla="*/ 120 h 122"/>
                <a:gd name="T10" fmla="*/ 61 w 104"/>
                <a:gd name="T11" fmla="*/ 122 h 122"/>
                <a:gd name="T12" fmla="*/ 37 w 104"/>
                <a:gd name="T13" fmla="*/ 117 h 122"/>
                <a:gd name="T14" fmla="*/ 17 w 104"/>
                <a:gd name="T15" fmla="*/ 105 h 122"/>
                <a:gd name="T16" fmla="*/ 5 w 104"/>
                <a:gd name="T17" fmla="*/ 85 h 122"/>
                <a:gd name="T18" fmla="*/ 0 w 104"/>
                <a:gd name="T19" fmla="*/ 61 h 122"/>
                <a:gd name="T20" fmla="*/ 5 w 104"/>
                <a:gd name="T21" fmla="*/ 36 h 122"/>
                <a:gd name="T22" fmla="*/ 18 w 104"/>
                <a:gd name="T23" fmla="*/ 17 h 122"/>
                <a:gd name="T24" fmla="*/ 37 w 104"/>
                <a:gd name="T25" fmla="*/ 4 h 122"/>
                <a:gd name="T26" fmla="*/ 61 w 104"/>
                <a:gd name="T27" fmla="*/ 0 h 122"/>
                <a:gd name="T28" fmla="*/ 73 w 104"/>
                <a:gd name="T29" fmla="*/ 1 h 122"/>
                <a:gd name="T30" fmla="*/ 85 w 104"/>
                <a:gd name="T31" fmla="*/ 5 h 122"/>
                <a:gd name="T32" fmla="*/ 95 w 104"/>
                <a:gd name="T33" fmla="*/ 11 h 122"/>
                <a:gd name="T34" fmla="*/ 102 w 104"/>
                <a:gd name="T35" fmla="*/ 18 h 122"/>
                <a:gd name="T36" fmla="*/ 92 w 104"/>
                <a:gd name="T37" fmla="*/ 26 h 122"/>
                <a:gd name="T38" fmla="*/ 88 w 104"/>
                <a:gd name="T39" fmla="*/ 20 h 122"/>
                <a:gd name="T40" fmla="*/ 80 w 104"/>
                <a:gd name="T41" fmla="*/ 15 h 122"/>
                <a:gd name="T42" fmla="*/ 72 w 104"/>
                <a:gd name="T43" fmla="*/ 12 h 122"/>
                <a:gd name="T44" fmla="*/ 61 w 104"/>
                <a:gd name="T45" fmla="*/ 10 h 122"/>
                <a:gd name="T46" fmla="*/ 41 w 104"/>
                <a:gd name="T47" fmla="*/ 14 h 122"/>
                <a:gd name="T48" fmla="*/ 26 w 104"/>
                <a:gd name="T49" fmla="*/ 25 h 122"/>
                <a:gd name="T50" fmla="*/ 16 w 104"/>
                <a:gd name="T51" fmla="*/ 41 h 122"/>
                <a:gd name="T52" fmla="*/ 13 w 104"/>
                <a:gd name="T53" fmla="*/ 61 h 122"/>
                <a:gd name="T54" fmla="*/ 16 w 104"/>
                <a:gd name="T55" fmla="*/ 80 h 122"/>
                <a:gd name="T56" fmla="*/ 26 w 104"/>
                <a:gd name="T57" fmla="*/ 96 h 122"/>
                <a:gd name="T58" fmla="*/ 41 w 104"/>
                <a:gd name="T59" fmla="*/ 107 h 122"/>
                <a:gd name="T60" fmla="*/ 61 w 104"/>
                <a:gd name="T61" fmla="*/ 111 h 122"/>
                <a:gd name="T62" fmla="*/ 80 w 104"/>
                <a:gd name="T63" fmla="*/ 107 h 122"/>
                <a:gd name="T64" fmla="*/ 95 w 104"/>
                <a:gd name="T65" fmla="*/ 94 h 122"/>
                <a:gd name="T66" fmla="*/ 104 w 104"/>
                <a:gd name="T67" fmla="*/ 10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22">
                  <a:moveTo>
                    <a:pt x="104" y="100"/>
                  </a:moveTo>
                  <a:lnTo>
                    <a:pt x="104" y="100"/>
                  </a:lnTo>
                  <a:cubicBezTo>
                    <a:pt x="102" y="103"/>
                    <a:pt x="100" y="106"/>
                    <a:pt x="97" y="108"/>
                  </a:cubicBezTo>
                  <a:cubicBezTo>
                    <a:pt x="94" y="111"/>
                    <a:pt x="91" y="113"/>
                    <a:pt x="88" y="115"/>
                  </a:cubicBezTo>
                  <a:cubicBezTo>
                    <a:pt x="84" y="117"/>
                    <a:pt x="80" y="119"/>
                    <a:pt x="75" y="120"/>
                  </a:cubicBezTo>
                  <a:cubicBezTo>
                    <a:pt x="71" y="121"/>
                    <a:pt x="66" y="122"/>
                    <a:pt x="61" y="122"/>
                  </a:cubicBezTo>
                  <a:cubicBezTo>
                    <a:pt x="52" y="122"/>
                    <a:pt x="44" y="120"/>
                    <a:pt x="37" y="117"/>
                  </a:cubicBezTo>
                  <a:cubicBezTo>
                    <a:pt x="29" y="114"/>
                    <a:pt x="23" y="110"/>
                    <a:pt x="17" y="105"/>
                  </a:cubicBezTo>
                  <a:cubicBezTo>
                    <a:pt x="12" y="99"/>
                    <a:pt x="8" y="93"/>
                    <a:pt x="5" y="85"/>
                  </a:cubicBezTo>
                  <a:cubicBezTo>
                    <a:pt x="2" y="78"/>
                    <a:pt x="0" y="70"/>
                    <a:pt x="0" y="61"/>
                  </a:cubicBezTo>
                  <a:cubicBezTo>
                    <a:pt x="0" y="52"/>
                    <a:pt x="2" y="44"/>
                    <a:pt x="5" y="36"/>
                  </a:cubicBezTo>
                  <a:cubicBezTo>
                    <a:pt x="8" y="29"/>
                    <a:pt x="12" y="22"/>
                    <a:pt x="18" y="17"/>
                  </a:cubicBezTo>
                  <a:cubicBezTo>
                    <a:pt x="23" y="12"/>
                    <a:pt x="30" y="7"/>
                    <a:pt x="37" y="4"/>
                  </a:cubicBezTo>
                  <a:cubicBezTo>
                    <a:pt x="44" y="1"/>
                    <a:pt x="52" y="0"/>
                    <a:pt x="61" y="0"/>
                  </a:cubicBezTo>
                  <a:cubicBezTo>
                    <a:pt x="65" y="0"/>
                    <a:pt x="69" y="0"/>
                    <a:pt x="73" y="1"/>
                  </a:cubicBezTo>
                  <a:cubicBezTo>
                    <a:pt x="78" y="2"/>
                    <a:pt x="81" y="3"/>
                    <a:pt x="85" y="5"/>
                  </a:cubicBezTo>
                  <a:cubicBezTo>
                    <a:pt x="89" y="6"/>
                    <a:pt x="92" y="8"/>
                    <a:pt x="95" y="11"/>
                  </a:cubicBezTo>
                  <a:cubicBezTo>
                    <a:pt x="98" y="13"/>
                    <a:pt x="100" y="15"/>
                    <a:pt x="102" y="18"/>
                  </a:cubicBezTo>
                  <a:lnTo>
                    <a:pt x="92" y="26"/>
                  </a:lnTo>
                  <a:cubicBezTo>
                    <a:pt x="91" y="24"/>
                    <a:pt x="90" y="22"/>
                    <a:pt x="88" y="20"/>
                  </a:cubicBezTo>
                  <a:cubicBezTo>
                    <a:pt x="86" y="18"/>
                    <a:pt x="83" y="16"/>
                    <a:pt x="80" y="15"/>
                  </a:cubicBezTo>
                  <a:cubicBezTo>
                    <a:pt x="78" y="14"/>
                    <a:pt x="75" y="12"/>
                    <a:pt x="72" y="12"/>
                  </a:cubicBezTo>
                  <a:cubicBezTo>
                    <a:pt x="68" y="11"/>
                    <a:pt x="65" y="10"/>
                    <a:pt x="61" y="10"/>
                  </a:cubicBezTo>
                  <a:cubicBezTo>
                    <a:pt x="54" y="10"/>
                    <a:pt x="47" y="12"/>
                    <a:pt x="41" y="14"/>
                  </a:cubicBezTo>
                  <a:cubicBezTo>
                    <a:pt x="35" y="17"/>
                    <a:pt x="30" y="21"/>
                    <a:pt x="26" y="25"/>
                  </a:cubicBezTo>
                  <a:cubicBezTo>
                    <a:pt x="22" y="30"/>
                    <a:pt x="18" y="35"/>
                    <a:pt x="16" y="41"/>
                  </a:cubicBezTo>
                  <a:cubicBezTo>
                    <a:pt x="14" y="48"/>
                    <a:pt x="13" y="54"/>
                    <a:pt x="13" y="61"/>
                  </a:cubicBezTo>
                  <a:cubicBezTo>
                    <a:pt x="13" y="68"/>
                    <a:pt x="14" y="74"/>
                    <a:pt x="16" y="80"/>
                  </a:cubicBezTo>
                  <a:cubicBezTo>
                    <a:pt x="18" y="86"/>
                    <a:pt x="22" y="92"/>
                    <a:pt x="26" y="96"/>
                  </a:cubicBezTo>
                  <a:cubicBezTo>
                    <a:pt x="30" y="101"/>
                    <a:pt x="35" y="105"/>
                    <a:pt x="41" y="107"/>
                  </a:cubicBezTo>
                  <a:cubicBezTo>
                    <a:pt x="47" y="110"/>
                    <a:pt x="54" y="111"/>
                    <a:pt x="61" y="111"/>
                  </a:cubicBezTo>
                  <a:cubicBezTo>
                    <a:pt x="68" y="111"/>
                    <a:pt x="74" y="110"/>
                    <a:pt x="80" y="107"/>
                  </a:cubicBezTo>
                  <a:cubicBezTo>
                    <a:pt x="86" y="105"/>
                    <a:pt x="91" y="100"/>
                    <a:pt x="95" y="94"/>
                  </a:cubicBezTo>
                  <a:lnTo>
                    <a:pt x="104" y="100"/>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07">
              <a:extLst>
                <a:ext uri="{FF2B5EF4-FFF2-40B4-BE49-F238E27FC236}">
                  <a16:creationId xmlns:a16="http://schemas.microsoft.com/office/drawing/2014/main" id="{D51633D3-8AC2-4F41-A9F8-D231BF5E6EE2}"/>
                </a:ext>
              </a:extLst>
            </p:cNvPr>
            <p:cNvSpPr>
              <a:spLocks/>
            </p:cNvSpPr>
            <p:nvPr userDrawn="1"/>
          </p:nvSpPr>
          <p:spPr bwMode="auto">
            <a:xfrm>
              <a:off x="4183063" y="2466976"/>
              <a:ext cx="52388" cy="85725"/>
            </a:xfrm>
            <a:custGeom>
              <a:avLst/>
              <a:gdLst>
                <a:gd name="T0" fmla="*/ 12 w 74"/>
                <a:gd name="T1" fmla="*/ 105 h 116"/>
                <a:gd name="T2" fmla="*/ 12 w 74"/>
                <a:gd name="T3" fmla="*/ 105 h 116"/>
                <a:gd name="T4" fmla="*/ 74 w 74"/>
                <a:gd name="T5" fmla="*/ 105 h 116"/>
                <a:gd name="T6" fmla="*/ 74 w 74"/>
                <a:gd name="T7" fmla="*/ 116 h 116"/>
                <a:gd name="T8" fmla="*/ 0 w 74"/>
                <a:gd name="T9" fmla="*/ 116 h 116"/>
                <a:gd name="T10" fmla="*/ 0 w 74"/>
                <a:gd name="T11" fmla="*/ 0 h 116"/>
                <a:gd name="T12" fmla="*/ 72 w 74"/>
                <a:gd name="T13" fmla="*/ 0 h 116"/>
                <a:gd name="T14" fmla="*/ 72 w 74"/>
                <a:gd name="T15" fmla="*/ 10 h 116"/>
                <a:gd name="T16" fmla="*/ 12 w 74"/>
                <a:gd name="T17" fmla="*/ 10 h 116"/>
                <a:gd name="T18" fmla="*/ 12 w 74"/>
                <a:gd name="T19" fmla="*/ 50 h 116"/>
                <a:gd name="T20" fmla="*/ 68 w 74"/>
                <a:gd name="T21" fmla="*/ 50 h 116"/>
                <a:gd name="T22" fmla="*/ 68 w 74"/>
                <a:gd name="T23" fmla="*/ 61 h 116"/>
                <a:gd name="T24" fmla="*/ 12 w 74"/>
                <a:gd name="T25" fmla="*/ 61 h 116"/>
                <a:gd name="T26" fmla="*/ 12 w 74"/>
                <a:gd name="T2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16">
                  <a:moveTo>
                    <a:pt x="12" y="105"/>
                  </a:moveTo>
                  <a:lnTo>
                    <a:pt x="12" y="105"/>
                  </a:lnTo>
                  <a:lnTo>
                    <a:pt x="74" y="105"/>
                  </a:lnTo>
                  <a:lnTo>
                    <a:pt x="74" y="116"/>
                  </a:lnTo>
                  <a:lnTo>
                    <a:pt x="0" y="116"/>
                  </a:lnTo>
                  <a:lnTo>
                    <a:pt x="0" y="0"/>
                  </a:lnTo>
                  <a:lnTo>
                    <a:pt x="72" y="0"/>
                  </a:lnTo>
                  <a:lnTo>
                    <a:pt x="72" y="10"/>
                  </a:lnTo>
                  <a:lnTo>
                    <a:pt x="12" y="10"/>
                  </a:lnTo>
                  <a:lnTo>
                    <a:pt x="12" y="50"/>
                  </a:lnTo>
                  <a:lnTo>
                    <a:pt x="68" y="50"/>
                  </a:lnTo>
                  <a:lnTo>
                    <a:pt x="68" y="61"/>
                  </a:lnTo>
                  <a:lnTo>
                    <a:pt x="12" y="61"/>
                  </a:lnTo>
                  <a:lnTo>
                    <a:pt x="12" y="105"/>
                  </a:lnTo>
                  <a:close/>
                </a:path>
              </a:pathLst>
            </a:custGeom>
            <a:solidFill>
              <a:srgbClr val="6FA6D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a:extLst>
              <a:ext uri="{FF2B5EF4-FFF2-40B4-BE49-F238E27FC236}">
                <a16:creationId xmlns:a16="http://schemas.microsoft.com/office/drawing/2014/main" id="{E218155D-D7BA-4591-BAD3-A1C1B55DD5F1}"/>
              </a:ext>
            </a:extLst>
          </p:cNvPr>
          <p:cNvSpPr>
            <a:spLocks noGrp="1"/>
          </p:cNvSpPr>
          <p:nvPr>
            <p:ph type="title"/>
          </p:nvPr>
        </p:nvSpPr>
        <p:spPr>
          <a:xfrm>
            <a:off x="838200" y="231581"/>
            <a:ext cx="10515600" cy="889008"/>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FFC780D5-B73C-4B2C-9016-1DA6F9C36C02}"/>
              </a:ext>
            </a:extLst>
          </p:cNvPr>
          <p:cNvSpPr>
            <a:spLocks noGrp="1"/>
          </p:cNvSpPr>
          <p:nvPr>
            <p:ph type="body" idx="1"/>
          </p:nvPr>
        </p:nvSpPr>
        <p:spPr>
          <a:xfrm>
            <a:off x="838200" y="1409702"/>
            <a:ext cx="10515600" cy="47672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D80865CA-92D0-402B-B940-ED73606D8EB5}"/>
              </a:ext>
            </a:extLst>
          </p:cNvPr>
          <p:cNvCxnSpPr>
            <a:cxnSpLocks/>
          </p:cNvCxnSpPr>
          <p:nvPr userDrawn="1"/>
        </p:nvCxnSpPr>
        <p:spPr>
          <a:xfrm>
            <a:off x="2298700" y="6391275"/>
            <a:ext cx="9073387" cy="0"/>
          </a:xfrm>
          <a:prstGeom prst="line">
            <a:avLst/>
          </a:prstGeom>
          <a:noFill/>
          <a:ln w="15875" cap="flat" cmpd="sng" algn="ctr">
            <a:solidFill>
              <a:srgbClr val="7C7D7F"/>
            </a:solidFill>
            <a:prstDash val="solid"/>
            <a:miter lim="800000"/>
          </a:ln>
          <a:effectLst/>
        </p:spPr>
      </p:cxnSp>
      <p:sp>
        <p:nvSpPr>
          <p:cNvPr id="11" name="Slide Number Placeholder 5">
            <a:extLst>
              <a:ext uri="{FF2B5EF4-FFF2-40B4-BE49-F238E27FC236}">
                <a16:creationId xmlns:a16="http://schemas.microsoft.com/office/drawing/2014/main" id="{ADA37D6F-AC14-4E2F-B41E-F9C37D8C25E8}"/>
              </a:ext>
            </a:extLst>
          </p:cNvPr>
          <p:cNvSpPr txBox="1">
            <a:spLocks/>
          </p:cNvSpPr>
          <p:nvPr userDrawn="1"/>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352BA02-308A-E742-A9C8-F5D09F72392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B8BC171-C89D-4B3C-8876-8D98B897A9D4}"/>
              </a:ext>
            </a:extLst>
          </p:cNvPr>
          <p:cNvSpPr/>
          <p:nvPr userDrawn="1"/>
        </p:nvSpPr>
        <p:spPr>
          <a:xfrm>
            <a:off x="7208870" y="6415802"/>
            <a:ext cx="4004000"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0">
                      <a:srgbClr val="7C7D7F"/>
                    </a:gs>
                    <a:gs pos="100000">
                      <a:srgbClr val="7C7D7F"/>
                    </a:gs>
                  </a:gsLst>
                  <a:lin ang="5400000" scaled="1"/>
                </a:gradFill>
                <a:effectLst/>
                <a:uLnTx/>
                <a:uFillTx/>
                <a:latin typeface="Arial" panose="020B0604020202020204" pitchFamily="34" charset="0"/>
                <a:ea typeface="+mn-ea"/>
                <a:cs typeface="Arial" panose="020B0604020202020204" pitchFamily="34" charset="0"/>
              </a:rPr>
              <a:t>Confidential: Do Not Distribute  |  brain-map.org | alleninstitute.org    </a:t>
            </a:r>
          </a:p>
        </p:txBody>
      </p:sp>
    </p:spTree>
    <p:extLst>
      <p:ext uri="{BB962C8B-B14F-4D97-AF65-F5344CB8AC3E}">
        <p14:creationId xmlns:p14="http://schemas.microsoft.com/office/powerpoint/2010/main" val="143826840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6" r:id="rId34"/>
    <p:sldLayoutId id="2147483745" r:id="rId35"/>
    <p:sldLayoutId id="2147483747" r:id="rId36"/>
    <p:sldLayoutId id="2147483749" r:id="rId37"/>
  </p:sldLayoutIdLst>
  <p:txStyles>
    <p:titleStyle>
      <a:lvl1pPr marL="0" algn="l" defTabSz="914400" rtl="0" eaLnBrk="1" latinLnBrk="0" hangingPunct="1">
        <a:lnSpc>
          <a:spcPct val="90000"/>
        </a:lnSpc>
        <a:spcBef>
          <a:spcPct val="0"/>
        </a:spcBef>
        <a:buNone/>
        <a:defRPr lang="en-US" sz="4000" b="1" kern="1200" spc="100" dirty="0">
          <a:solidFill>
            <a:srgbClr val="003057"/>
          </a:solidFill>
          <a:latin typeface="Arial" charset="0"/>
          <a:ea typeface="+mj-ea"/>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rain-bican/Metadata-Huddle-2023/tree/di_demo/data_integration_demo"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figma.com/file/faGZcFzpNdi12PXtErIdgI/Schematic-for-Working-Meeting%3A-ABC-Atlas-data-flow?type=whiteboard&amp;node-id=305-42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B1BFB6BE-2CF9-9146-87F6-11D21B3F0AC2}"/>
              </a:ext>
            </a:extLst>
          </p:cNvPr>
          <p:cNvSpPr txBox="1">
            <a:spLocks/>
          </p:cNvSpPr>
          <p:nvPr/>
        </p:nvSpPr>
        <p:spPr>
          <a:xfrm>
            <a:off x="1057669" y="1688698"/>
            <a:ext cx="8968594" cy="143217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800" b="1" kern="1200" spc="300" baseline="0">
                <a:solidFill>
                  <a:schemeClr val="bg1"/>
                </a:solidFill>
                <a:latin typeface="Arial" panose="020B0604020202020204" pitchFamily="34" charset="0"/>
                <a:ea typeface="+mj-ea"/>
                <a:cs typeface="Arial" panose="020B0604020202020204" pitchFamily="34" charset="0"/>
              </a:defRPr>
            </a:lvl1pPr>
          </a:lstStyle>
          <a:p>
            <a:endParaRPr lang="en-US" sz="3600" b="0"/>
          </a:p>
        </p:txBody>
      </p:sp>
      <p:sp>
        <p:nvSpPr>
          <p:cNvPr id="4" name="Title 3">
            <a:extLst>
              <a:ext uri="{FF2B5EF4-FFF2-40B4-BE49-F238E27FC236}">
                <a16:creationId xmlns:a16="http://schemas.microsoft.com/office/drawing/2014/main" id="{E32FE289-8250-49A2-B371-EA9FDB339F75}"/>
              </a:ext>
            </a:extLst>
          </p:cNvPr>
          <p:cNvSpPr>
            <a:spLocks noGrp="1"/>
          </p:cNvSpPr>
          <p:nvPr>
            <p:ph type="title"/>
          </p:nvPr>
        </p:nvSpPr>
        <p:spPr/>
        <p:txBody>
          <a:bodyPr>
            <a:normAutofit fontScale="90000"/>
          </a:bodyPr>
          <a:lstStyle/>
          <a:p>
            <a:r>
              <a:rPr lang="en-US" err="1"/>
              <a:t>LinkML</a:t>
            </a:r>
            <a:r>
              <a:rPr lang="en-US"/>
              <a:t> for schemas, vocabularies and entities</a:t>
            </a:r>
          </a:p>
        </p:txBody>
      </p:sp>
      <p:sp>
        <p:nvSpPr>
          <p:cNvPr id="6" name="Text Placeholder 5">
            <a:extLst>
              <a:ext uri="{FF2B5EF4-FFF2-40B4-BE49-F238E27FC236}">
                <a16:creationId xmlns:a16="http://schemas.microsoft.com/office/drawing/2014/main" id="{75C41A33-A55A-4FCD-8340-C28F465E46FE}"/>
              </a:ext>
            </a:extLst>
          </p:cNvPr>
          <p:cNvSpPr>
            <a:spLocks noGrp="1"/>
          </p:cNvSpPr>
          <p:nvPr>
            <p:ph type="body" sz="quarter" idx="10"/>
          </p:nvPr>
        </p:nvSpPr>
        <p:spPr>
          <a:xfrm>
            <a:off x="832385" y="3790950"/>
            <a:ext cx="7008332" cy="471488"/>
          </a:xfrm>
        </p:spPr>
        <p:txBody>
          <a:bodyPr>
            <a:normAutofit fontScale="85000" lnSpcReduction="10000"/>
          </a:bodyPr>
          <a:lstStyle/>
          <a:p>
            <a:r>
              <a:rPr lang="en-US"/>
              <a:t>Data Integration: </a:t>
            </a:r>
            <a:r>
              <a:rPr lang="en-US" err="1"/>
              <a:t>Prajal</a:t>
            </a:r>
            <a:r>
              <a:rPr lang="en-US"/>
              <a:t> </a:t>
            </a:r>
            <a:r>
              <a:rPr lang="en-US" err="1"/>
              <a:t>Bishwakarma</a:t>
            </a:r>
            <a:r>
              <a:rPr lang="en-US"/>
              <a:t> and Tim Fliss</a:t>
            </a:r>
          </a:p>
        </p:txBody>
      </p:sp>
    </p:spTree>
    <p:extLst>
      <p:ext uri="{BB962C8B-B14F-4D97-AF65-F5344CB8AC3E}">
        <p14:creationId xmlns:p14="http://schemas.microsoft.com/office/powerpoint/2010/main" val="275330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899C0-2C07-2F6E-EC66-7C48D3B32555}"/>
              </a:ext>
            </a:extLst>
          </p:cNvPr>
          <p:cNvSpPr>
            <a:spLocks noGrp="1"/>
          </p:cNvSpPr>
          <p:nvPr>
            <p:ph type="title"/>
          </p:nvPr>
        </p:nvSpPr>
        <p:spPr/>
        <p:txBody>
          <a:bodyPr/>
          <a:lstStyle/>
          <a:p>
            <a:r>
              <a:rPr lang="en-US"/>
              <a:t>DEMO</a:t>
            </a:r>
          </a:p>
        </p:txBody>
      </p:sp>
      <p:sp>
        <p:nvSpPr>
          <p:cNvPr id="8" name="Text Placeholder 7">
            <a:extLst>
              <a:ext uri="{FF2B5EF4-FFF2-40B4-BE49-F238E27FC236}">
                <a16:creationId xmlns:a16="http://schemas.microsoft.com/office/drawing/2014/main" id="{E0786F94-2521-371A-B960-F6486AC96C90}"/>
              </a:ext>
            </a:extLst>
          </p:cNvPr>
          <p:cNvSpPr>
            <a:spLocks noGrp="1"/>
          </p:cNvSpPr>
          <p:nvPr>
            <p:ph type="body" sz="quarter" idx="13"/>
          </p:nvPr>
        </p:nvSpPr>
        <p:spPr/>
        <p:txBody>
          <a:bodyPr/>
          <a:lstStyle/>
          <a:p>
            <a:r>
              <a:rPr lang="en-US"/>
              <a:t>Loading a data table with </a:t>
            </a:r>
            <a:r>
              <a:rPr lang="en-US" err="1"/>
              <a:t>LinkML</a:t>
            </a:r>
            <a:r>
              <a:rPr lang="en-US"/>
              <a:t> schema and vocabulary configuration</a:t>
            </a:r>
          </a:p>
        </p:txBody>
      </p:sp>
    </p:spTree>
    <p:extLst>
      <p:ext uri="{BB962C8B-B14F-4D97-AF65-F5344CB8AC3E}">
        <p14:creationId xmlns:p14="http://schemas.microsoft.com/office/powerpoint/2010/main" val="1001716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261FE94C-2A53-B7DC-AF8E-629454BCF100}"/>
              </a:ext>
            </a:extLst>
          </p:cNvPr>
          <p:cNvPicPr>
            <a:picLocks noChangeAspect="1"/>
          </p:cNvPicPr>
          <p:nvPr/>
        </p:nvPicPr>
        <p:blipFill>
          <a:blip r:embed="rId3"/>
          <a:stretch>
            <a:fillRect/>
          </a:stretch>
        </p:blipFill>
        <p:spPr>
          <a:xfrm>
            <a:off x="838200" y="870863"/>
            <a:ext cx="10515600" cy="4946412"/>
          </a:xfrm>
          <a:prstGeom prst="rect">
            <a:avLst/>
          </a:prstGeom>
        </p:spPr>
      </p:pic>
      <p:sp>
        <p:nvSpPr>
          <p:cNvPr id="8" name="Rectangle 7">
            <a:extLst>
              <a:ext uri="{FF2B5EF4-FFF2-40B4-BE49-F238E27FC236}">
                <a16:creationId xmlns:a16="http://schemas.microsoft.com/office/drawing/2014/main" id="{354453B2-7ECA-33F5-FEEC-E14B2C580958}"/>
              </a:ext>
            </a:extLst>
          </p:cNvPr>
          <p:cNvSpPr/>
          <p:nvPr/>
        </p:nvSpPr>
        <p:spPr>
          <a:xfrm>
            <a:off x="6489031" y="1483894"/>
            <a:ext cx="1339515" cy="2454443"/>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301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CB076E12-AE1E-4842-6688-D78F94FFC3E3}"/>
              </a:ext>
            </a:extLst>
          </p:cNvPr>
          <p:cNvPicPr>
            <a:picLocks noChangeAspect="1"/>
          </p:cNvPicPr>
          <p:nvPr/>
        </p:nvPicPr>
        <p:blipFill>
          <a:blip r:embed="rId3"/>
          <a:stretch>
            <a:fillRect/>
          </a:stretch>
        </p:blipFill>
        <p:spPr>
          <a:xfrm>
            <a:off x="927725" y="1514013"/>
            <a:ext cx="6832750" cy="2238482"/>
          </a:xfrm>
          <a:prstGeom prst="rect">
            <a:avLst/>
          </a:prstGeom>
        </p:spPr>
      </p:pic>
      <p:pic>
        <p:nvPicPr>
          <p:cNvPr id="8" name="Picture 7">
            <a:extLst>
              <a:ext uri="{FF2B5EF4-FFF2-40B4-BE49-F238E27FC236}">
                <a16:creationId xmlns:a16="http://schemas.microsoft.com/office/drawing/2014/main" id="{39090AC7-BD08-C847-7462-DF7A3180641B}"/>
              </a:ext>
            </a:extLst>
          </p:cNvPr>
          <p:cNvPicPr>
            <a:picLocks noChangeAspect="1"/>
          </p:cNvPicPr>
          <p:nvPr/>
        </p:nvPicPr>
        <p:blipFill>
          <a:blip r:embed="rId4"/>
          <a:stretch>
            <a:fillRect/>
          </a:stretch>
        </p:blipFill>
        <p:spPr>
          <a:xfrm>
            <a:off x="1568521" y="2534480"/>
            <a:ext cx="6907928" cy="2030871"/>
          </a:xfrm>
          <a:prstGeom prst="rect">
            <a:avLst/>
          </a:prstGeom>
        </p:spPr>
      </p:pic>
      <p:pic>
        <p:nvPicPr>
          <p:cNvPr id="9" name="Picture 8">
            <a:extLst>
              <a:ext uri="{FF2B5EF4-FFF2-40B4-BE49-F238E27FC236}">
                <a16:creationId xmlns:a16="http://schemas.microsoft.com/office/drawing/2014/main" id="{2EE9F47B-79F9-F890-2EE6-230815F8E65A}"/>
              </a:ext>
            </a:extLst>
          </p:cNvPr>
          <p:cNvPicPr>
            <a:picLocks noChangeAspect="1"/>
          </p:cNvPicPr>
          <p:nvPr/>
        </p:nvPicPr>
        <p:blipFill>
          <a:blip r:embed="rId5"/>
          <a:stretch>
            <a:fillRect/>
          </a:stretch>
        </p:blipFill>
        <p:spPr>
          <a:xfrm>
            <a:off x="2285033" y="3015219"/>
            <a:ext cx="6907928" cy="2325834"/>
          </a:xfrm>
          <a:prstGeom prst="rect">
            <a:avLst/>
          </a:prstGeom>
        </p:spPr>
      </p:pic>
      <p:pic>
        <p:nvPicPr>
          <p:cNvPr id="10" name="Picture 9">
            <a:extLst>
              <a:ext uri="{FF2B5EF4-FFF2-40B4-BE49-F238E27FC236}">
                <a16:creationId xmlns:a16="http://schemas.microsoft.com/office/drawing/2014/main" id="{2D8FF8AC-EEA6-BC5F-52E9-C22BA9A1BE84}"/>
              </a:ext>
            </a:extLst>
          </p:cNvPr>
          <p:cNvPicPr>
            <a:picLocks noChangeAspect="1"/>
          </p:cNvPicPr>
          <p:nvPr/>
        </p:nvPicPr>
        <p:blipFill>
          <a:blip r:embed="rId6"/>
          <a:stretch>
            <a:fillRect/>
          </a:stretch>
        </p:blipFill>
        <p:spPr>
          <a:xfrm>
            <a:off x="5480439" y="2391447"/>
            <a:ext cx="5720962" cy="3703069"/>
          </a:xfrm>
          <a:prstGeom prst="rect">
            <a:avLst/>
          </a:prstGeom>
        </p:spPr>
      </p:pic>
      <p:sp>
        <p:nvSpPr>
          <p:cNvPr id="11" name="TextBox 10">
            <a:extLst>
              <a:ext uri="{FF2B5EF4-FFF2-40B4-BE49-F238E27FC236}">
                <a16:creationId xmlns:a16="http://schemas.microsoft.com/office/drawing/2014/main" id="{2981C2AD-AF49-0413-2014-ACC295013C4D}"/>
              </a:ext>
            </a:extLst>
          </p:cNvPr>
          <p:cNvSpPr txBox="1"/>
          <p:nvPr/>
        </p:nvSpPr>
        <p:spPr>
          <a:xfrm>
            <a:off x="989997" y="1118860"/>
            <a:ext cx="1578391" cy="369332"/>
          </a:xfrm>
          <a:prstGeom prst="rect">
            <a:avLst/>
          </a:prstGeom>
          <a:noFill/>
        </p:spPr>
        <p:txBody>
          <a:bodyPr wrap="square" rtlCol="0">
            <a:spAutoFit/>
          </a:bodyPr>
          <a:lstStyle/>
          <a:p>
            <a:r>
              <a:rPr lang="en-US"/>
              <a:t>API Contract</a:t>
            </a:r>
          </a:p>
        </p:txBody>
      </p:sp>
      <p:sp>
        <p:nvSpPr>
          <p:cNvPr id="21" name="Title 3">
            <a:extLst>
              <a:ext uri="{FF2B5EF4-FFF2-40B4-BE49-F238E27FC236}">
                <a16:creationId xmlns:a16="http://schemas.microsoft.com/office/drawing/2014/main" id="{2CE243B5-92EB-307E-053A-3721DCB03D61}"/>
              </a:ext>
            </a:extLst>
          </p:cNvPr>
          <p:cNvSpPr>
            <a:spLocks noGrp="1"/>
          </p:cNvSpPr>
          <p:nvPr>
            <p:ph type="title"/>
          </p:nvPr>
        </p:nvSpPr>
        <p:spPr>
          <a:xfrm>
            <a:off x="481197" y="187877"/>
            <a:ext cx="10515600" cy="889008"/>
          </a:xfrm>
        </p:spPr>
        <p:txBody>
          <a:bodyPr>
            <a:normAutofit fontScale="90000"/>
          </a:bodyPr>
          <a:lstStyle/>
          <a:p>
            <a:r>
              <a:rPr lang="en-US"/>
              <a:t>Data Integration Ingest: “pluggable” export</a:t>
            </a:r>
          </a:p>
        </p:txBody>
      </p:sp>
    </p:spTree>
    <p:extLst>
      <p:ext uri="{BB962C8B-B14F-4D97-AF65-F5344CB8AC3E}">
        <p14:creationId xmlns:p14="http://schemas.microsoft.com/office/powerpoint/2010/main" val="255946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A screenshot of a computer&#10;&#10;Description automatically generated">
            <a:extLst>
              <a:ext uri="{FF2B5EF4-FFF2-40B4-BE49-F238E27FC236}">
                <a16:creationId xmlns:a16="http://schemas.microsoft.com/office/drawing/2014/main" id="{9030296E-2927-0AF0-4B97-BE1506CA57A4}"/>
              </a:ext>
            </a:extLst>
          </p:cNvPr>
          <p:cNvPicPr>
            <a:picLocks noChangeAspect="1"/>
          </p:cNvPicPr>
          <p:nvPr/>
        </p:nvPicPr>
        <p:blipFill>
          <a:blip r:embed="rId3"/>
          <a:stretch>
            <a:fillRect/>
          </a:stretch>
        </p:blipFill>
        <p:spPr>
          <a:xfrm>
            <a:off x="669324" y="1409875"/>
            <a:ext cx="5409514" cy="1722946"/>
          </a:xfrm>
          <a:prstGeom prst="rect">
            <a:avLst/>
          </a:prstGeom>
        </p:spPr>
      </p:pic>
      <p:pic>
        <p:nvPicPr>
          <p:cNvPr id="9" name="Picture 8" descr="A screenshot of a cell sample&#10;&#10;Description automatically generated">
            <a:extLst>
              <a:ext uri="{FF2B5EF4-FFF2-40B4-BE49-F238E27FC236}">
                <a16:creationId xmlns:a16="http://schemas.microsoft.com/office/drawing/2014/main" id="{F574821E-1D4E-B3E1-A261-7BF6846F8912}"/>
              </a:ext>
            </a:extLst>
          </p:cNvPr>
          <p:cNvPicPr>
            <a:picLocks noChangeAspect="1"/>
          </p:cNvPicPr>
          <p:nvPr/>
        </p:nvPicPr>
        <p:blipFill>
          <a:blip r:embed="rId4"/>
          <a:stretch>
            <a:fillRect/>
          </a:stretch>
        </p:blipFill>
        <p:spPr>
          <a:xfrm>
            <a:off x="672756" y="3468108"/>
            <a:ext cx="6096000" cy="2379406"/>
          </a:xfrm>
          <a:prstGeom prst="rect">
            <a:avLst/>
          </a:prstGeom>
        </p:spPr>
      </p:pic>
      <p:pic>
        <p:nvPicPr>
          <p:cNvPr id="10" name="Picture 9" descr="A close up of a text&#10;&#10;Description automatically generated">
            <a:extLst>
              <a:ext uri="{FF2B5EF4-FFF2-40B4-BE49-F238E27FC236}">
                <a16:creationId xmlns:a16="http://schemas.microsoft.com/office/drawing/2014/main" id="{52E99CF6-7467-B2B9-8192-8AC52F6C92C6}"/>
              </a:ext>
            </a:extLst>
          </p:cNvPr>
          <p:cNvPicPr>
            <a:picLocks noChangeAspect="1"/>
          </p:cNvPicPr>
          <p:nvPr/>
        </p:nvPicPr>
        <p:blipFill>
          <a:blip r:embed="rId5"/>
          <a:stretch>
            <a:fillRect/>
          </a:stretch>
        </p:blipFill>
        <p:spPr>
          <a:xfrm>
            <a:off x="6288930" y="4565307"/>
            <a:ext cx="5215865" cy="562574"/>
          </a:xfrm>
          <a:prstGeom prst="rect">
            <a:avLst/>
          </a:prstGeom>
        </p:spPr>
      </p:pic>
      <p:cxnSp>
        <p:nvCxnSpPr>
          <p:cNvPr id="11" name="Straight Arrow Connector 10">
            <a:extLst>
              <a:ext uri="{FF2B5EF4-FFF2-40B4-BE49-F238E27FC236}">
                <a16:creationId xmlns:a16="http://schemas.microsoft.com/office/drawing/2014/main" id="{D4C13D78-0AC2-97FB-8350-DF8BA669E9A3}"/>
              </a:ext>
            </a:extLst>
          </p:cNvPr>
          <p:cNvCxnSpPr>
            <a:cxnSpLocks/>
          </p:cNvCxnSpPr>
          <p:nvPr/>
        </p:nvCxnSpPr>
        <p:spPr>
          <a:xfrm flipV="1">
            <a:off x="1636584" y="5005173"/>
            <a:ext cx="4841103" cy="6041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AF9BCDC-F04F-F1F5-3305-F213F6F457F4}"/>
              </a:ext>
            </a:extLst>
          </p:cNvPr>
          <p:cNvCxnSpPr>
            <a:cxnSpLocks/>
          </p:cNvCxnSpPr>
          <p:nvPr/>
        </p:nvCxnSpPr>
        <p:spPr>
          <a:xfrm flipV="1">
            <a:off x="1952369" y="4799228"/>
            <a:ext cx="4614558" cy="64392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61E38BF-CED4-6C05-06FD-5EE772DFCB87}"/>
              </a:ext>
            </a:extLst>
          </p:cNvPr>
          <p:cNvCxnSpPr>
            <a:cxnSpLocks/>
          </p:cNvCxnSpPr>
          <p:nvPr/>
        </p:nvCxnSpPr>
        <p:spPr>
          <a:xfrm>
            <a:off x="2247556" y="3706339"/>
            <a:ext cx="8575588" cy="88694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9D7B73-621A-25DF-6C86-AF4530E62BBC}"/>
              </a:ext>
            </a:extLst>
          </p:cNvPr>
          <p:cNvCxnSpPr>
            <a:cxnSpLocks/>
          </p:cNvCxnSpPr>
          <p:nvPr/>
        </p:nvCxnSpPr>
        <p:spPr>
          <a:xfrm>
            <a:off x="5522098" y="1681205"/>
            <a:ext cx="3008181" cy="313175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close up of a number&#10;&#10;Description automatically generated">
            <a:extLst>
              <a:ext uri="{FF2B5EF4-FFF2-40B4-BE49-F238E27FC236}">
                <a16:creationId xmlns:a16="http://schemas.microsoft.com/office/drawing/2014/main" id="{2DE15073-B018-E3A3-AE0B-04B26E557CE1}"/>
              </a:ext>
            </a:extLst>
          </p:cNvPr>
          <p:cNvPicPr>
            <a:picLocks noChangeAspect="1"/>
          </p:cNvPicPr>
          <p:nvPr/>
        </p:nvPicPr>
        <p:blipFill>
          <a:blip r:embed="rId6"/>
          <a:stretch>
            <a:fillRect/>
          </a:stretch>
        </p:blipFill>
        <p:spPr>
          <a:xfrm>
            <a:off x="6942865" y="1656387"/>
            <a:ext cx="4141407" cy="895389"/>
          </a:xfrm>
          <a:prstGeom prst="rect">
            <a:avLst/>
          </a:prstGeom>
        </p:spPr>
      </p:pic>
      <p:sp>
        <p:nvSpPr>
          <p:cNvPr id="16" name="TextBox 15">
            <a:extLst>
              <a:ext uri="{FF2B5EF4-FFF2-40B4-BE49-F238E27FC236}">
                <a16:creationId xmlns:a16="http://schemas.microsoft.com/office/drawing/2014/main" id="{089AC5AE-42AD-CCF0-F0AD-CE7529E681D9}"/>
              </a:ext>
            </a:extLst>
          </p:cNvPr>
          <p:cNvSpPr txBox="1"/>
          <p:nvPr/>
        </p:nvSpPr>
        <p:spPr>
          <a:xfrm>
            <a:off x="7242432" y="2470553"/>
            <a:ext cx="33061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Intermediate YAML or JSON form</a:t>
            </a:r>
          </a:p>
        </p:txBody>
      </p:sp>
      <p:sp>
        <p:nvSpPr>
          <p:cNvPr id="17" name="TextBox 16">
            <a:extLst>
              <a:ext uri="{FF2B5EF4-FFF2-40B4-BE49-F238E27FC236}">
                <a16:creationId xmlns:a16="http://schemas.microsoft.com/office/drawing/2014/main" id="{3BC7626F-1A64-196B-EB78-F6FB34488D23}"/>
              </a:ext>
            </a:extLst>
          </p:cNvPr>
          <p:cNvSpPr txBox="1"/>
          <p:nvPr/>
        </p:nvSpPr>
        <p:spPr>
          <a:xfrm>
            <a:off x="7458596" y="509836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RDF/Turtle Fragment</a:t>
            </a:r>
          </a:p>
        </p:txBody>
      </p:sp>
      <p:cxnSp>
        <p:nvCxnSpPr>
          <p:cNvPr id="18" name="Straight Arrow Connector 17">
            <a:extLst>
              <a:ext uri="{FF2B5EF4-FFF2-40B4-BE49-F238E27FC236}">
                <a16:creationId xmlns:a16="http://schemas.microsoft.com/office/drawing/2014/main" id="{3241A12C-18FD-54E3-6637-AD32D115C841}"/>
              </a:ext>
            </a:extLst>
          </p:cNvPr>
          <p:cNvCxnSpPr>
            <a:cxnSpLocks/>
          </p:cNvCxnSpPr>
          <p:nvPr/>
        </p:nvCxnSpPr>
        <p:spPr>
          <a:xfrm>
            <a:off x="1746422" y="1633151"/>
            <a:ext cx="7387964" cy="2953264"/>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A3C66F-33BC-01E6-DCCA-6C94F1046AE3}"/>
              </a:ext>
            </a:extLst>
          </p:cNvPr>
          <p:cNvCxnSpPr>
            <a:cxnSpLocks/>
          </p:cNvCxnSpPr>
          <p:nvPr/>
        </p:nvCxnSpPr>
        <p:spPr>
          <a:xfrm>
            <a:off x="4087341" y="1578231"/>
            <a:ext cx="4278181" cy="335142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F96D6E-2C95-065C-A285-774EAFE8F94F}"/>
              </a:ext>
            </a:extLst>
          </p:cNvPr>
          <p:cNvSpPr txBox="1"/>
          <p:nvPr/>
        </p:nvSpPr>
        <p:spPr>
          <a:xfrm>
            <a:off x="1811526" y="5813104"/>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cs typeface="Calibri"/>
              </a:rPr>
              <a:t>LinkML</a:t>
            </a:r>
            <a:r>
              <a:rPr lang="en-US" sz="1400">
                <a:cs typeface="Calibri"/>
              </a:rPr>
              <a:t> activity/process model</a:t>
            </a:r>
            <a:endParaRPr lang="en-US"/>
          </a:p>
        </p:txBody>
      </p:sp>
      <p:sp>
        <p:nvSpPr>
          <p:cNvPr id="21" name="TextBox 20">
            <a:extLst>
              <a:ext uri="{FF2B5EF4-FFF2-40B4-BE49-F238E27FC236}">
                <a16:creationId xmlns:a16="http://schemas.microsoft.com/office/drawing/2014/main" id="{0062B171-CF23-03DB-B908-5355D4970002}"/>
              </a:ext>
            </a:extLst>
          </p:cNvPr>
          <p:cNvSpPr txBox="1"/>
          <p:nvPr/>
        </p:nvSpPr>
        <p:spPr>
          <a:xfrm>
            <a:off x="2089153" y="3131336"/>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data table with associated IDs</a:t>
            </a:r>
          </a:p>
        </p:txBody>
      </p:sp>
      <p:sp>
        <p:nvSpPr>
          <p:cNvPr id="37" name="Title 3">
            <a:extLst>
              <a:ext uri="{FF2B5EF4-FFF2-40B4-BE49-F238E27FC236}">
                <a16:creationId xmlns:a16="http://schemas.microsoft.com/office/drawing/2014/main" id="{A0401A42-7623-D12E-F61E-41512FC87DE2}"/>
              </a:ext>
            </a:extLst>
          </p:cNvPr>
          <p:cNvSpPr txBox="1">
            <a:spLocks/>
          </p:cNvSpPr>
          <p:nvPr/>
        </p:nvSpPr>
        <p:spPr>
          <a:xfrm>
            <a:off x="568672" y="292615"/>
            <a:ext cx="10515600" cy="889008"/>
          </a:xfrm>
          <a:prstGeom prst="rect">
            <a:avLst/>
          </a:prstGeom>
        </p:spPr>
        <p:txBody>
          <a:bodyPr vert="horz" lIns="91440" tIns="45720" rIns="91440" bIns="45720" rtlCol="0" anchor="b" anchorCtr="0">
            <a:normAutofit fontScale="97500"/>
          </a:bodyPr>
          <a:lstStyle>
            <a:lvl1pPr marL="0" algn="l" defTabSz="914400" rtl="0" eaLnBrk="1" latinLnBrk="0" hangingPunct="1">
              <a:lnSpc>
                <a:spcPct val="90000"/>
              </a:lnSpc>
              <a:spcBef>
                <a:spcPct val="0"/>
              </a:spcBef>
              <a:buNone/>
              <a:defRPr lang="en-US" sz="4000" b="1" kern="1200" spc="100">
                <a:solidFill>
                  <a:srgbClr val="003057"/>
                </a:solidFill>
                <a:latin typeface="Arial" charset="0"/>
                <a:ea typeface="+mj-ea"/>
                <a:cs typeface="Arial" charset="0"/>
              </a:defRPr>
            </a:lvl1pPr>
          </a:lstStyle>
          <a:p>
            <a:r>
              <a:rPr lang="en-US" err="1">
                <a:latin typeface="Arial"/>
                <a:cs typeface="Arial"/>
              </a:rPr>
              <a:t>linkml</a:t>
            </a:r>
            <a:r>
              <a:rPr lang="en-US">
                <a:latin typeface="Arial"/>
                <a:cs typeface="Arial"/>
              </a:rPr>
              <a:t>-convert RDF generator </a:t>
            </a:r>
            <a:endParaRPr lang="en-US"/>
          </a:p>
        </p:txBody>
      </p:sp>
    </p:spTree>
    <p:extLst>
      <p:ext uri="{BB962C8B-B14F-4D97-AF65-F5344CB8AC3E}">
        <p14:creationId xmlns:p14="http://schemas.microsoft.com/office/powerpoint/2010/main" val="1434571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68D20649-5929-3A25-24C3-99C2166938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90267" y="190205"/>
            <a:ext cx="1490535" cy="5892799"/>
          </a:xfrm>
          <a:prstGeom prst="rect">
            <a:avLst/>
          </a:prstGeom>
        </p:spPr>
      </p:pic>
      <p:pic>
        <p:nvPicPr>
          <p:cNvPr id="20" name="Graphic 19">
            <a:extLst>
              <a:ext uri="{FF2B5EF4-FFF2-40B4-BE49-F238E27FC236}">
                <a16:creationId xmlns:a16="http://schemas.microsoft.com/office/drawing/2014/main" id="{DB2CDC1C-62A2-EEA0-E92F-AF241FC1E2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745" y="4728643"/>
            <a:ext cx="8441069" cy="797223"/>
          </a:xfrm>
          <a:prstGeom prst="rect">
            <a:avLst/>
          </a:prstGeom>
        </p:spPr>
      </p:pic>
      <p:sp>
        <p:nvSpPr>
          <p:cNvPr id="21" name="TextBox 20">
            <a:extLst>
              <a:ext uri="{FF2B5EF4-FFF2-40B4-BE49-F238E27FC236}">
                <a16:creationId xmlns:a16="http://schemas.microsoft.com/office/drawing/2014/main" id="{4547036F-5A2D-AA55-4775-6E20C9F27BCB}"/>
              </a:ext>
            </a:extLst>
          </p:cNvPr>
          <p:cNvSpPr txBox="1"/>
          <p:nvPr/>
        </p:nvSpPr>
        <p:spPr>
          <a:xfrm>
            <a:off x="10650278" y="553286"/>
            <a:ext cx="1402317"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non-pooled</a:t>
            </a:r>
            <a:endParaRPr lang="en-US">
              <a:cs typeface="Calibri"/>
            </a:endParaRPr>
          </a:p>
        </p:txBody>
      </p:sp>
      <p:sp>
        <p:nvSpPr>
          <p:cNvPr id="22" name="TextBox 21">
            <a:extLst>
              <a:ext uri="{FF2B5EF4-FFF2-40B4-BE49-F238E27FC236}">
                <a16:creationId xmlns:a16="http://schemas.microsoft.com/office/drawing/2014/main" id="{6D9355EB-B391-8332-CE11-503C2C27C633}"/>
              </a:ext>
            </a:extLst>
          </p:cNvPr>
          <p:cNvSpPr txBox="1"/>
          <p:nvPr/>
        </p:nvSpPr>
        <p:spPr>
          <a:xfrm>
            <a:off x="10703441" y="3004682"/>
            <a:ext cx="1171945" cy="3195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pooled tissue</a:t>
            </a:r>
            <a:endParaRPr lang="en-US"/>
          </a:p>
        </p:txBody>
      </p:sp>
      <p:sp>
        <p:nvSpPr>
          <p:cNvPr id="23" name="TextBox 22">
            <a:extLst>
              <a:ext uri="{FF2B5EF4-FFF2-40B4-BE49-F238E27FC236}">
                <a16:creationId xmlns:a16="http://schemas.microsoft.com/office/drawing/2014/main" id="{CF21243D-C32B-4A78-C4A3-848F2EA9B0B3}"/>
              </a:ext>
            </a:extLst>
          </p:cNvPr>
          <p:cNvSpPr txBox="1"/>
          <p:nvPr/>
        </p:nvSpPr>
        <p:spPr>
          <a:xfrm>
            <a:off x="2835348" y="5574216"/>
            <a:ext cx="4267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graph fragment derived from a single row of input data</a:t>
            </a:r>
          </a:p>
        </p:txBody>
      </p:sp>
      <p:cxnSp>
        <p:nvCxnSpPr>
          <p:cNvPr id="24" name="Straight Arrow Connector 23">
            <a:extLst>
              <a:ext uri="{FF2B5EF4-FFF2-40B4-BE49-F238E27FC236}">
                <a16:creationId xmlns:a16="http://schemas.microsoft.com/office/drawing/2014/main" id="{28A50563-E953-E118-F511-C9AE51647FAA}"/>
              </a:ext>
            </a:extLst>
          </p:cNvPr>
          <p:cNvCxnSpPr>
            <a:cxnSpLocks/>
          </p:cNvCxnSpPr>
          <p:nvPr/>
        </p:nvCxnSpPr>
        <p:spPr>
          <a:xfrm flipH="1">
            <a:off x="721257" y="1598509"/>
            <a:ext cx="1422051" cy="3137651"/>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E99B894-FEC1-3E3A-F12F-831B47C5EFC9}"/>
              </a:ext>
            </a:extLst>
          </p:cNvPr>
          <p:cNvSpPr txBox="1"/>
          <p:nvPr/>
        </p:nvSpPr>
        <p:spPr>
          <a:xfrm>
            <a:off x="2113516" y="1251098"/>
            <a:ext cx="5708502" cy="246221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aiod:ex_dissociation_of_20231013_695497.001 a </a:t>
            </a:r>
            <a:r>
              <a:rPr lang="en-US" sz="1400" err="1"/>
              <a:t>bican:CellDissociation</a:t>
            </a:r>
            <a:r>
              <a:rPr lang="en-US" sz="1400"/>
              <a:t> ;</a:t>
            </a:r>
            <a:endParaRPr lang="en-US" sz="1400">
              <a:cs typeface="Calibri"/>
            </a:endParaRPr>
          </a:p>
          <a:p>
            <a:r>
              <a:rPr lang="en-US" sz="1400"/>
              <a:t>    </a:t>
            </a:r>
            <a:r>
              <a:rPr lang="en-US" sz="1400" err="1"/>
              <a:t>prov:generated</a:t>
            </a:r>
            <a:r>
              <a:rPr lang="en-US" sz="1400"/>
              <a:t> aiod:cell_8BTE3XJD1JOSH709Q4X ;</a:t>
            </a:r>
            <a:endParaRPr lang="en-US" sz="1400">
              <a:cs typeface="Calibri"/>
            </a:endParaRPr>
          </a:p>
          <a:p>
            <a:r>
              <a:rPr lang="en-US" sz="1400"/>
              <a:t>    </a:t>
            </a:r>
            <a:r>
              <a:rPr lang="en-US" sz="1400" err="1"/>
              <a:t>prov:used</a:t>
            </a:r>
            <a:r>
              <a:rPr lang="en-US" sz="1400"/>
              <a:t> aiod:tissue_RH691E2HONRGG55FKPI .</a:t>
            </a:r>
            <a:endParaRPr lang="en-US" sz="1400">
              <a:cs typeface="Calibri"/>
            </a:endParaRPr>
          </a:p>
          <a:p>
            <a:endParaRPr lang="en-US" sz="1400">
              <a:cs typeface="Calibri"/>
            </a:endParaRPr>
          </a:p>
          <a:p>
            <a:r>
              <a:rPr lang="en-US" sz="1400"/>
              <a:t>aiod:tissue_RH691E2HONRGG55FKPI a </a:t>
            </a:r>
            <a:r>
              <a:rPr lang="en-US" sz="1400" err="1"/>
              <a:t>bican:TissueSample</a:t>
            </a:r>
            <a:r>
              <a:rPr lang="en-US" sz="1400"/>
              <a:t> .</a:t>
            </a:r>
            <a:endParaRPr lang="en-US" sz="1400">
              <a:cs typeface="Calibri"/>
            </a:endParaRPr>
          </a:p>
          <a:p>
            <a:endParaRPr lang="en-US" sz="1400">
              <a:cs typeface="Calibri"/>
            </a:endParaRPr>
          </a:p>
          <a:p>
            <a:r>
              <a:rPr lang="en-US" sz="1400"/>
              <a:t>aiod:cell_8BTE3XJD1JOSH709Q4X a </a:t>
            </a:r>
            <a:r>
              <a:rPr lang="en-US" sz="1400" err="1"/>
              <a:t>bican:DissociatedCellSample</a:t>
            </a:r>
            <a:r>
              <a:rPr lang="en-US" sz="1400"/>
              <a:t> ;</a:t>
            </a:r>
            <a:endParaRPr lang="en-US" sz="1400">
              <a:cs typeface="Calibri"/>
            </a:endParaRPr>
          </a:p>
          <a:p>
            <a:r>
              <a:rPr lang="en-US" sz="1400"/>
              <a:t>    </a:t>
            </a:r>
            <a:r>
              <a:rPr lang="en-US" sz="1400" err="1"/>
              <a:t>rdfs:label</a:t>
            </a:r>
            <a:r>
              <a:rPr lang="en-US" sz="1400"/>
              <a:t> "20231013_695497.001" ;</a:t>
            </a:r>
            <a:endParaRPr lang="en-US" sz="1400">
              <a:cs typeface="Calibri"/>
            </a:endParaRPr>
          </a:p>
          <a:p>
            <a:r>
              <a:rPr lang="en-US" sz="1400"/>
              <a:t>    </a:t>
            </a:r>
            <a:r>
              <a:rPr lang="en-US" sz="1400" err="1"/>
              <a:t>prov:wasDerivedFrom</a:t>
            </a:r>
            <a:r>
              <a:rPr lang="en-US" sz="1400"/>
              <a:t> aiod:tissue_RH691E2HONRGG55FKPI ;</a:t>
            </a:r>
            <a:endParaRPr lang="en-US" sz="1400">
              <a:cs typeface="Calibri"/>
            </a:endParaRPr>
          </a:p>
          <a:p>
            <a:r>
              <a:rPr lang="en-US" sz="1400"/>
              <a:t>    </a:t>
            </a:r>
            <a:r>
              <a:rPr lang="en-US" sz="1400" err="1"/>
              <a:t>prov:wasGeneratedBy</a:t>
            </a:r>
            <a:r>
              <a:rPr lang="en-US" sz="1400"/>
              <a:t> aiod:ex_dissociation_of_20231013_695497.001 .</a:t>
            </a:r>
            <a:endParaRPr lang="en-US" sz="1400">
              <a:cs typeface="Calibri"/>
            </a:endParaRPr>
          </a:p>
          <a:p>
            <a:endParaRPr lang="en-US" sz="1400">
              <a:cs typeface="Calibri"/>
            </a:endParaRPr>
          </a:p>
        </p:txBody>
      </p:sp>
      <p:cxnSp>
        <p:nvCxnSpPr>
          <p:cNvPr id="26" name="Straight Arrow Connector 25">
            <a:extLst>
              <a:ext uri="{FF2B5EF4-FFF2-40B4-BE49-F238E27FC236}">
                <a16:creationId xmlns:a16="http://schemas.microsoft.com/office/drawing/2014/main" id="{A1393ADA-592C-4F36-911E-3D0061DB4946}"/>
              </a:ext>
            </a:extLst>
          </p:cNvPr>
          <p:cNvCxnSpPr>
            <a:cxnSpLocks/>
          </p:cNvCxnSpPr>
          <p:nvPr/>
        </p:nvCxnSpPr>
        <p:spPr>
          <a:xfrm>
            <a:off x="6467213" y="2437298"/>
            <a:ext cx="733997" cy="228704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965EC1A-A14D-7CC0-282E-C328D9D6EC4C}"/>
              </a:ext>
            </a:extLst>
          </p:cNvPr>
          <p:cNvCxnSpPr>
            <a:cxnSpLocks/>
          </p:cNvCxnSpPr>
          <p:nvPr/>
        </p:nvCxnSpPr>
        <p:spPr>
          <a:xfrm>
            <a:off x="3944933" y="3524180"/>
            <a:ext cx="710370" cy="125923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D6C3595-9494-52B5-EC14-276D85FE9B84}"/>
              </a:ext>
            </a:extLst>
          </p:cNvPr>
          <p:cNvSpPr txBox="1"/>
          <p:nvPr/>
        </p:nvSpPr>
        <p:spPr>
          <a:xfrm>
            <a:off x="8653720" y="6111751"/>
            <a:ext cx="32925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graph fragment from small input data file</a:t>
            </a:r>
          </a:p>
        </p:txBody>
      </p:sp>
      <p:cxnSp>
        <p:nvCxnSpPr>
          <p:cNvPr id="29" name="Straight Arrow Connector 28">
            <a:extLst>
              <a:ext uri="{FF2B5EF4-FFF2-40B4-BE49-F238E27FC236}">
                <a16:creationId xmlns:a16="http://schemas.microsoft.com/office/drawing/2014/main" id="{47288509-91E9-68DF-9460-34922656AD42}"/>
              </a:ext>
            </a:extLst>
          </p:cNvPr>
          <p:cNvCxnSpPr>
            <a:cxnSpLocks/>
          </p:cNvCxnSpPr>
          <p:nvPr/>
        </p:nvCxnSpPr>
        <p:spPr>
          <a:xfrm flipV="1">
            <a:off x="5409865" y="3873741"/>
            <a:ext cx="3935576" cy="825927"/>
          </a:xfrm>
          <a:prstGeom prst="straightConnector1">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itle 3">
            <a:extLst>
              <a:ext uri="{FF2B5EF4-FFF2-40B4-BE49-F238E27FC236}">
                <a16:creationId xmlns:a16="http://schemas.microsoft.com/office/drawing/2014/main" id="{31D54439-842C-E5B7-BFC9-DF778E853B79}"/>
              </a:ext>
            </a:extLst>
          </p:cNvPr>
          <p:cNvSpPr txBox="1">
            <a:spLocks/>
          </p:cNvSpPr>
          <p:nvPr/>
        </p:nvSpPr>
        <p:spPr>
          <a:xfrm>
            <a:off x="635690" y="483961"/>
            <a:ext cx="9032528" cy="445424"/>
          </a:xfrm>
          <a:prstGeom prst="rect">
            <a:avLst/>
          </a:prstGeom>
        </p:spPr>
        <p:txBody>
          <a:bodyPr vert="horz" lIns="91440" tIns="45720" rIns="91440" bIns="45720" rtlCol="0" anchor="b" anchorCtr="0">
            <a:normAutofit fontScale="75000" lnSpcReduction="20000"/>
          </a:bodyPr>
          <a:lstStyle>
            <a:lvl1pPr marL="0" algn="l" defTabSz="914400" rtl="0" eaLnBrk="1" latinLnBrk="0" hangingPunct="1">
              <a:lnSpc>
                <a:spcPct val="90000"/>
              </a:lnSpc>
              <a:spcBef>
                <a:spcPct val="0"/>
              </a:spcBef>
              <a:buNone/>
              <a:defRPr lang="en-US" sz="4000" b="1" kern="1200" spc="100">
                <a:solidFill>
                  <a:srgbClr val="003057"/>
                </a:solidFill>
                <a:latin typeface="Arial" charset="0"/>
                <a:ea typeface="+mj-ea"/>
                <a:cs typeface="Arial" charset="0"/>
              </a:defRPr>
            </a:lvl1pPr>
          </a:lstStyle>
          <a:p>
            <a:r>
              <a:rPr lang="en-US"/>
              <a:t>Visualize graph as SVG diagram</a:t>
            </a:r>
          </a:p>
        </p:txBody>
      </p:sp>
    </p:spTree>
    <p:extLst>
      <p:ext uri="{BB962C8B-B14F-4D97-AF65-F5344CB8AC3E}">
        <p14:creationId xmlns:p14="http://schemas.microsoft.com/office/powerpoint/2010/main" val="4175619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B899C0-2C07-2F6E-EC66-7C48D3B32555}"/>
              </a:ext>
            </a:extLst>
          </p:cNvPr>
          <p:cNvSpPr>
            <a:spLocks noGrp="1"/>
          </p:cNvSpPr>
          <p:nvPr>
            <p:ph type="title"/>
          </p:nvPr>
        </p:nvSpPr>
        <p:spPr/>
        <p:txBody>
          <a:bodyPr/>
          <a:lstStyle/>
          <a:p>
            <a:r>
              <a:rPr lang="en-US"/>
              <a:t>DEMO</a:t>
            </a:r>
          </a:p>
        </p:txBody>
      </p:sp>
      <p:sp>
        <p:nvSpPr>
          <p:cNvPr id="8" name="Text Placeholder 7">
            <a:extLst>
              <a:ext uri="{FF2B5EF4-FFF2-40B4-BE49-F238E27FC236}">
                <a16:creationId xmlns:a16="http://schemas.microsoft.com/office/drawing/2014/main" id="{E0786F94-2521-371A-B960-F6486AC96C90}"/>
              </a:ext>
            </a:extLst>
          </p:cNvPr>
          <p:cNvSpPr>
            <a:spLocks noGrp="1"/>
          </p:cNvSpPr>
          <p:nvPr>
            <p:ph type="body" sz="quarter" idx="13"/>
          </p:nvPr>
        </p:nvSpPr>
        <p:spPr/>
        <p:txBody>
          <a:bodyPr/>
          <a:lstStyle/>
          <a:p>
            <a:r>
              <a:rPr lang="en-US"/>
              <a:t>Export Data as RDF using </a:t>
            </a:r>
            <a:r>
              <a:rPr lang="en-US" err="1"/>
              <a:t>LinkML</a:t>
            </a:r>
            <a:r>
              <a:rPr lang="en-US"/>
              <a:t> models and gen-</a:t>
            </a:r>
            <a:r>
              <a:rPr lang="en-US" err="1"/>
              <a:t>rdf</a:t>
            </a:r>
            <a:r>
              <a:rPr lang="en-US"/>
              <a:t> tool</a:t>
            </a:r>
          </a:p>
        </p:txBody>
      </p:sp>
    </p:spTree>
    <p:extLst>
      <p:ext uri="{BB962C8B-B14F-4D97-AF65-F5344CB8AC3E}">
        <p14:creationId xmlns:p14="http://schemas.microsoft.com/office/powerpoint/2010/main" val="3601901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CEACFA-827A-785C-AE74-C0AA09044E33}"/>
              </a:ext>
            </a:extLst>
          </p:cNvPr>
          <p:cNvSpPr txBox="1">
            <a:spLocks/>
          </p:cNvSpPr>
          <p:nvPr/>
        </p:nvSpPr>
        <p:spPr>
          <a:xfrm>
            <a:off x="946285" y="1323029"/>
            <a:ext cx="10515600" cy="435133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gradFill>
                  <a:gsLst>
                    <a:gs pos="0">
                      <a:srgbClr val="003057"/>
                    </a:gs>
                    <a:gs pos="100000">
                      <a:srgbClr val="003057"/>
                    </a:gs>
                  </a:gsLst>
                  <a:lin ang="5400000" scaled="1"/>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a:latin typeface="Arial"/>
                <a:cs typeface="Arial"/>
              </a:rPr>
              <a:t>Inform API handshakes/vocabulary services with schema and vocabulary models</a:t>
            </a:r>
            <a:endParaRPr lang="en-US"/>
          </a:p>
          <a:p>
            <a:pPr>
              <a:buFont typeface="Arial"/>
            </a:pPr>
            <a:r>
              <a:rPr lang="en-US">
                <a:latin typeface="Arial"/>
                <a:cs typeface="Arial"/>
              </a:rPr>
              <a:t>Extend example with various ID providers (BERS / NHASH / Local IDs)</a:t>
            </a:r>
          </a:p>
          <a:p>
            <a:pPr>
              <a:buFont typeface="Arial"/>
            </a:pPr>
            <a:r>
              <a:rPr lang="en-US">
                <a:latin typeface="Arial"/>
                <a:cs typeface="Calibri"/>
              </a:rPr>
              <a:t>Extend configuration to more data tables</a:t>
            </a:r>
            <a:endParaRPr lang="en-US"/>
          </a:p>
          <a:p>
            <a:pPr>
              <a:buFont typeface="Arial"/>
            </a:pPr>
            <a:r>
              <a:rPr lang="en-US">
                <a:latin typeface="Arial"/>
                <a:cs typeface="Arial"/>
              </a:rPr>
              <a:t>Integrate back into ingest </a:t>
            </a:r>
            <a:r>
              <a:rPr lang="en-US" err="1">
                <a:latin typeface="Arial"/>
                <a:cs typeface="Arial"/>
              </a:rPr>
              <a:t>api</a:t>
            </a:r>
            <a:r>
              <a:rPr lang="en-US">
                <a:latin typeface="Arial"/>
                <a:cs typeface="Arial"/>
              </a:rPr>
              <a:t> UI for more self service and automation</a:t>
            </a:r>
          </a:p>
          <a:p>
            <a:pPr>
              <a:buFont typeface="Arial"/>
            </a:pPr>
            <a:r>
              <a:rPr lang="en-US">
                <a:latin typeface="Arial"/>
                <a:cs typeface="Arial"/>
              </a:rPr>
              <a:t>Standardize upstream data/controlled vocabularies</a:t>
            </a:r>
          </a:p>
          <a:p>
            <a:pPr lvl="1">
              <a:buFont typeface="Courier New"/>
            </a:pPr>
            <a:r>
              <a:rPr lang="en-US">
                <a:latin typeface="Arial"/>
                <a:cs typeface="Arial"/>
              </a:rPr>
              <a:t>Include ontology integration (ex: seed CVs from ontologies)</a:t>
            </a:r>
          </a:p>
          <a:p>
            <a:pPr lvl="1">
              <a:buFont typeface="Courier New"/>
              <a:buChar char="o"/>
            </a:pPr>
            <a:r>
              <a:rPr lang="en-US">
                <a:latin typeface="Arial"/>
                <a:cs typeface="Arial"/>
              </a:rPr>
              <a:t>Harmonize BICAN </a:t>
            </a:r>
            <a:r>
              <a:rPr lang="en-US" err="1">
                <a:latin typeface="Arial"/>
                <a:cs typeface="Arial"/>
              </a:rPr>
              <a:t>anndata</a:t>
            </a:r>
            <a:r>
              <a:rPr lang="en-US">
                <a:latin typeface="Arial"/>
                <a:cs typeface="Arial"/>
              </a:rPr>
              <a:t> standards</a:t>
            </a:r>
            <a:endParaRPr lang="en-US">
              <a:cs typeface="Arial"/>
            </a:endParaRPr>
          </a:p>
          <a:p>
            <a:pPr lvl="1">
              <a:buFont typeface="Courier New"/>
              <a:buChar char="o"/>
            </a:pPr>
            <a:endParaRPr lang="en-US">
              <a:cs typeface="Arial"/>
            </a:endParaRPr>
          </a:p>
          <a:p>
            <a:pPr>
              <a:buFont typeface="Arial"/>
              <a:buChar char="•"/>
            </a:pPr>
            <a:r>
              <a:rPr lang="en-US">
                <a:latin typeface="Arial"/>
                <a:cs typeface="Arial"/>
              </a:rPr>
              <a:t>Further reading: </a:t>
            </a:r>
            <a:endParaRPr lang="en-US">
              <a:cs typeface="Arial"/>
            </a:endParaRPr>
          </a:p>
          <a:p>
            <a:pPr lvl="1"/>
            <a:r>
              <a:rPr lang="en-US">
                <a:latin typeface="Arial"/>
                <a:cs typeface="Arial"/>
                <a:hlinkClick r:id="rId3"/>
              </a:rPr>
              <a:t>https://github.com/brain-bican/Metadata-Huddle-2023/tree/di_demo/data_integration_demo</a:t>
            </a:r>
            <a:endParaRPr lang="en-US">
              <a:cs typeface="Arial"/>
            </a:endParaRPr>
          </a:p>
          <a:p>
            <a:pPr>
              <a:buFont typeface="Arial"/>
              <a:buChar char="•"/>
            </a:pPr>
            <a:endParaRPr lang="en-US">
              <a:cs typeface="Arial"/>
            </a:endParaRPr>
          </a:p>
          <a:p>
            <a:pPr>
              <a:buFont typeface="Arial"/>
              <a:buChar char="•"/>
            </a:pPr>
            <a:endParaRPr lang="en-US">
              <a:cs typeface="Arial"/>
            </a:endParaRPr>
          </a:p>
          <a:p>
            <a:pPr marL="0" indent="0">
              <a:buNone/>
            </a:pPr>
            <a:endParaRPr lang="en-US">
              <a:cs typeface="Calibri"/>
            </a:endParaRPr>
          </a:p>
          <a:p>
            <a:endParaRPr lang="en-US"/>
          </a:p>
        </p:txBody>
      </p:sp>
      <p:sp>
        <p:nvSpPr>
          <p:cNvPr id="5" name="Title 4">
            <a:extLst>
              <a:ext uri="{FF2B5EF4-FFF2-40B4-BE49-F238E27FC236}">
                <a16:creationId xmlns:a16="http://schemas.microsoft.com/office/drawing/2014/main" id="{AC201E47-EEF7-B605-6BF7-28517EA08AE8}"/>
              </a:ext>
            </a:extLst>
          </p:cNvPr>
          <p:cNvSpPr>
            <a:spLocks noGrp="1"/>
          </p:cNvSpPr>
          <p:nvPr>
            <p:ph type="title"/>
          </p:nvPr>
        </p:nvSpPr>
        <p:spPr/>
        <p:txBody>
          <a:bodyPr/>
          <a:lstStyle/>
          <a:p>
            <a:r>
              <a:rPr lang="en-US"/>
              <a:t>Future work</a:t>
            </a:r>
          </a:p>
        </p:txBody>
      </p:sp>
    </p:spTree>
    <p:extLst>
      <p:ext uri="{BB962C8B-B14F-4D97-AF65-F5344CB8AC3E}">
        <p14:creationId xmlns:p14="http://schemas.microsoft.com/office/powerpoint/2010/main" val="2109072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98E964-0685-43D1-9158-91DDD190D87A}"/>
              </a:ext>
            </a:extLst>
          </p:cNvPr>
          <p:cNvSpPr>
            <a:spLocks noGrp="1"/>
          </p:cNvSpPr>
          <p:nvPr>
            <p:ph type="body" sz="quarter" idx="10"/>
          </p:nvPr>
        </p:nvSpPr>
        <p:spPr/>
        <p:txBody>
          <a:bodyPr/>
          <a:lstStyle/>
          <a:p>
            <a:r>
              <a:rPr lang="en-US"/>
              <a:t>THANK YOU</a:t>
            </a:r>
          </a:p>
        </p:txBody>
      </p:sp>
      <p:sp>
        <p:nvSpPr>
          <p:cNvPr id="3" name="Text Placeholder 2">
            <a:extLst>
              <a:ext uri="{FF2B5EF4-FFF2-40B4-BE49-F238E27FC236}">
                <a16:creationId xmlns:a16="http://schemas.microsoft.com/office/drawing/2014/main" id="{292C9A87-0A7E-434C-B69B-65C36849E6A6}"/>
              </a:ext>
            </a:extLst>
          </p:cNvPr>
          <p:cNvSpPr>
            <a:spLocks noGrp="1"/>
          </p:cNvSpPr>
          <p:nvPr>
            <p:ph type="body" sz="quarter" idx="11"/>
          </p:nvPr>
        </p:nvSpPr>
        <p:spPr>
          <a:xfrm>
            <a:off x="541338" y="2506418"/>
            <a:ext cx="2981325" cy="1863875"/>
          </a:xfrm>
        </p:spPr>
        <p:txBody>
          <a:bodyPr vert="horz" lIns="0" tIns="45720" rIns="0" bIns="45720" rtlCol="0" anchor="t">
            <a:normAutofit fontScale="85000" lnSpcReduction="20000"/>
          </a:bodyPr>
          <a:lstStyle/>
          <a:p>
            <a:pPr>
              <a:lnSpc>
                <a:spcPct val="100000"/>
              </a:lnSpc>
              <a:spcBef>
                <a:spcPts val="0"/>
              </a:spcBef>
            </a:pPr>
            <a:r>
              <a:rPr lang="en-US" sz="800">
                <a:solidFill>
                  <a:schemeClr val="accent5"/>
                </a:solidFill>
                <a:latin typeface="Arial"/>
                <a:cs typeface="Arial"/>
              </a:rPr>
              <a:t>For their essential contributions, we would like to thank: </a:t>
            </a:r>
          </a:p>
          <a:p>
            <a:pPr marL="342900" indent="-342900">
              <a:lnSpc>
                <a:spcPct val="100000"/>
              </a:lnSpc>
              <a:spcBef>
                <a:spcPts val="0"/>
              </a:spcBef>
              <a:buFont typeface="Arial,Sans-Serif"/>
              <a:buChar char="•"/>
            </a:pPr>
            <a:r>
              <a:rPr lang="en-US" sz="800">
                <a:solidFill>
                  <a:schemeClr val="accent5"/>
                </a:solidFill>
                <a:latin typeface="Arial"/>
                <a:cs typeface="Arial"/>
              </a:rPr>
              <a:t>Satra Ghosh, Dorota Jarecka, Puja Trivedi and the Knowledge Base team;</a:t>
            </a:r>
          </a:p>
          <a:p>
            <a:pPr marL="342900" indent="-342900">
              <a:lnSpc>
                <a:spcPct val="100000"/>
              </a:lnSpc>
              <a:spcBef>
                <a:spcPts val="0"/>
              </a:spcBef>
              <a:buFont typeface="Arial,Sans-Serif"/>
              <a:buChar char="•"/>
            </a:pPr>
            <a:r>
              <a:rPr lang="en-US" sz="800">
                <a:solidFill>
                  <a:schemeClr val="accent5"/>
                </a:solidFill>
                <a:latin typeface="Arial"/>
                <a:cs typeface="Arial"/>
              </a:rPr>
              <a:t>Lydia Ng and Kimberly Smith at AIBS;</a:t>
            </a:r>
          </a:p>
          <a:p>
            <a:pPr marL="342900" indent="-342900">
              <a:lnSpc>
                <a:spcPct val="100000"/>
              </a:lnSpc>
              <a:spcBef>
                <a:spcPts val="0"/>
              </a:spcBef>
              <a:buFont typeface="Arial,Sans-Serif"/>
              <a:buChar char="•"/>
            </a:pPr>
            <a:r>
              <a:rPr lang="en-US" sz="800">
                <a:solidFill>
                  <a:schemeClr val="accent5"/>
                </a:solidFill>
                <a:latin typeface="Arial"/>
                <a:cs typeface="Arial"/>
              </a:rPr>
              <a:t>the Data Integration Team at AIBS</a:t>
            </a:r>
          </a:p>
          <a:p>
            <a:pPr>
              <a:lnSpc>
                <a:spcPct val="100000"/>
              </a:lnSpc>
              <a:spcBef>
                <a:spcPts val="0"/>
              </a:spcBef>
              <a:buFont typeface="Arial,Sans-Serif" panose="020B0604020202020204" pitchFamily="34" charset="0"/>
              <a:buChar char="•"/>
            </a:pPr>
            <a:endParaRPr lang="en-US" sz="800">
              <a:solidFill>
                <a:schemeClr val="accent5"/>
              </a:solidFill>
              <a:latin typeface="Arial"/>
              <a:cs typeface="Arial"/>
            </a:endParaRPr>
          </a:p>
          <a:p>
            <a:pPr>
              <a:lnSpc>
                <a:spcPct val="100000"/>
              </a:lnSpc>
              <a:spcBef>
                <a:spcPts val="0"/>
              </a:spcBef>
            </a:pPr>
            <a:r>
              <a:rPr lang="en-US" sz="800" b="1">
                <a:solidFill>
                  <a:schemeClr val="accent5"/>
                </a:solidFill>
                <a:latin typeface="Arial"/>
                <a:cs typeface="Arial"/>
              </a:rPr>
              <a:t>Funding:</a:t>
            </a:r>
            <a:endParaRPr lang="en-US" sz="800">
              <a:solidFill>
                <a:schemeClr val="accent5"/>
              </a:solidFill>
              <a:latin typeface="Arial"/>
              <a:cs typeface="Arial"/>
            </a:endParaRPr>
          </a:p>
          <a:p>
            <a:pPr>
              <a:lnSpc>
                <a:spcPct val="100000"/>
              </a:lnSpc>
              <a:spcBef>
                <a:spcPts val="0"/>
              </a:spcBef>
            </a:pPr>
            <a:r>
              <a:rPr lang="en-US" sz="800">
                <a:solidFill>
                  <a:schemeClr val="accent5"/>
                </a:solidFill>
                <a:latin typeface="Arial"/>
                <a:cs typeface="Arial"/>
              </a:rPr>
              <a:t>Research reported in this publication was supported by the National Institute Of Mental Health of the National Institutes of Health under Award Numbers U24MH130918-01, U24MH130919-02, R24MH114788 and U24MH130968-02.  The content is solely the responsibility of the authors and does not necessarily represent the official views of the National Institutes of Health.</a:t>
            </a:r>
            <a:br>
              <a:rPr lang="en-US" sz="800">
                <a:solidFill>
                  <a:schemeClr val="accent5"/>
                </a:solidFill>
                <a:latin typeface="Arial"/>
                <a:cs typeface="Arial"/>
              </a:rPr>
            </a:br>
            <a:br>
              <a:rPr lang="en-US" sz="800">
                <a:solidFill>
                  <a:schemeClr val="accent5"/>
                </a:solidFill>
                <a:latin typeface="Arial"/>
                <a:cs typeface="Arial"/>
              </a:rPr>
            </a:br>
            <a:r>
              <a:rPr lang="en-US" sz="800">
                <a:solidFill>
                  <a:schemeClr val="accent5"/>
                </a:solidFill>
                <a:latin typeface="Arial"/>
                <a:cs typeface="Arial"/>
              </a:rPr>
              <a:t>We wish to thank the Allen Institute founder, Paul G. Allen, for his vision, encouragement, and support.</a:t>
            </a:r>
            <a:endParaRPr lang="en-US" sz="800">
              <a:solidFill>
                <a:schemeClr val="accent5"/>
              </a:solidFill>
            </a:endParaRPr>
          </a:p>
          <a:p>
            <a:r>
              <a:rPr lang="en-US" b="1">
                <a:solidFill>
                  <a:schemeClr val="accent2"/>
                </a:solidFill>
                <a:latin typeface="Arial"/>
                <a:cs typeface="Arial"/>
              </a:rPr>
              <a:t>brain-map.org</a:t>
            </a:r>
          </a:p>
          <a:p>
            <a:endParaRPr lang="en-US"/>
          </a:p>
        </p:txBody>
      </p:sp>
    </p:spTree>
    <p:extLst>
      <p:ext uri="{BB962C8B-B14F-4D97-AF65-F5344CB8AC3E}">
        <p14:creationId xmlns:p14="http://schemas.microsoft.com/office/powerpoint/2010/main" val="1504951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8E6BA27-039E-E8F4-B003-3153743B0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277" y="328612"/>
            <a:ext cx="9741446" cy="45815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A90C77-408D-0AE7-5F20-50200323798E}"/>
              </a:ext>
            </a:extLst>
          </p:cNvPr>
          <p:cNvSpPr txBox="1"/>
          <p:nvPr/>
        </p:nvSpPr>
        <p:spPr>
          <a:xfrm>
            <a:off x="2514599" y="5072062"/>
            <a:ext cx="7534259" cy="923330"/>
          </a:xfrm>
          <a:prstGeom prst="rect">
            <a:avLst/>
          </a:prstGeom>
          <a:noFill/>
        </p:spPr>
        <p:txBody>
          <a:bodyPr wrap="square">
            <a:spAutoFit/>
          </a:bodyPr>
          <a:lstStyle/>
          <a:p>
            <a:r>
              <a:rPr lang="en-US">
                <a:hlinkClick r:id="rId4"/>
              </a:rPr>
              <a:t>https://www.figma.com/file/faGZcFzpNdi12PXtErIdgI/Schematic-for-Working-Meeting%3A-ABC-Atlas-data-flow?type=whiteboard&amp;node-id=305-423</a:t>
            </a:r>
            <a:endParaRPr lang="en-US"/>
          </a:p>
          <a:p>
            <a:endParaRPr lang="en-US"/>
          </a:p>
        </p:txBody>
      </p:sp>
    </p:spTree>
    <p:extLst>
      <p:ext uri="{BB962C8B-B14F-4D97-AF65-F5344CB8AC3E}">
        <p14:creationId xmlns:p14="http://schemas.microsoft.com/office/powerpoint/2010/main" val="3189162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a:extLst>
              <a:ext uri="{FF2B5EF4-FFF2-40B4-BE49-F238E27FC236}">
                <a16:creationId xmlns:a16="http://schemas.microsoft.com/office/drawing/2014/main" id="{02C52A9E-F0CA-AD75-D5FB-B7C72A4FF5B3}"/>
              </a:ext>
            </a:extLst>
          </p:cNvPr>
          <p:cNvPicPr>
            <a:picLocks noChangeAspect="1"/>
          </p:cNvPicPr>
          <p:nvPr/>
        </p:nvPicPr>
        <p:blipFill>
          <a:blip r:embed="rId3"/>
          <a:stretch>
            <a:fillRect/>
          </a:stretch>
        </p:blipFill>
        <p:spPr>
          <a:xfrm>
            <a:off x="838200" y="870863"/>
            <a:ext cx="10515600" cy="4946412"/>
          </a:xfrm>
          <a:prstGeom prst="rect">
            <a:avLst/>
          </a:prstGeom>
        </p:spPr>
      </p:pic>
      <p:sp>
        <p:nvSpPr>
          <p:cNvPr id="10" name="Rectangle 9">
            <a:extLst>
              <a:ext uri="{FF2B5EF4-FFF2-40B4-BE49-F238E27FC236}">
                <a16:creationId xmlns:a16="http://schemas.microsoft.com/office/drawing/2014/main" id="{26BC68B9-B897-6C31-2431-D83AE1E889BD}"/>
              </a:ext>
            </a:extLst>
          </p:cNvPr>
          <p:cNvSpPr/>
          <p:nvPr/>
        </p:nvSpPr>
        <p:spPr>
          <a:xfrm>
            <a:off x="1171074" y="1467853"/>
            <a:ext cx="3007894" cy="1138990"/>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825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3141D9-FE17-4CCC-1801-947C8AA0D1CF}"/>
              </a:ext>
            </a:extLst>
          </p:cNvPr>
          <p:cNvSpPr txBox="1"/>
          <p:nvPr/>
        </p:nvSpPr>
        <p:spPr>
          <a:xfrm>
            <a:off x="4214812" y="3257551"/>
            <a:ext cx="0" cy="0"/>
          </a:xfrm>
          <a:prstGeom prst="rect">
            <a:avLst/>
          </a:prstGeom>
        </p:spPr>
        <p:txBody>
          <a:bodyPr vert="horz" wrap="none" lIns="91440" tIns="45720" rIns="91440" bIns="45720" rtlCol="0" anchor="b">
            <a:normAutofit fontScale="25000" lnSpcReduction="20000"/>
          </a:bodyPr>
          <a:lstStyle/>
          <a:p>
            <a:pPr marL="0" marR="0" indent="0" algn="l" defTabSz="914400" rtl="0" eaLnBrk="1" fontAlgn="auto" latinLnBrk="0" hangingPunct="1">
              <a:lnSpc>
                <a:spcPct val="90000"/>
              </a:lnSpc>
              <a:spcBef>
                <a:spcPct val="0"/>
              </a:spcBef>
              <a:spcAft>
                <a:spcPts val="0"/>
              </a:spcAft>
              <a:buClrTx/>
              <a:buSzTx/>
              <a:buFontTx/>
              <a:buNone/>
              <a:tabLst/>
            </a:pPr>
            <a:endParaRPr kumimoji="0" lang="en-US" sz="4000" b="1" i="0" u="none" strike="noStrike" kern="1200" cap="none" spc="0" normalizeH="0" baseline="0" noProof="0">
              <a:ln>
                <a:noFill/>
              </a:ln>
              <a:solidFill>
                <a:srgbClr val="003057"/>
              </a:solidFill>
              <a:effectLst/>
              <a:uLnTx/>
              <a:uFillTx/>
              <a:latin typeface="Arial" panose="020B0604020202020204" pitchFamily="34" charset="0"/>
              <a:ea typeface="+mj-ea"/>
              <a:cs typeface="Arial" panose="020B0604020202020204" pitchFamily="34" charset="0"/>
            </a:endParaRPr>
          </a:p>
        </p:txBody>
      </p:sp>
      <p:pic>
        <p:nvPicPr>
          <p:cNvPr id="5" name="Content Placeholder 9">
            <a:extLst>
              <a:ext uri="{FF2B5EF4-FFF2-40B4-BE49-F238E27FC236}">
                <a16:creationId xmlns:a16="http://schemas.microsoft.com/office/drawing/2014/main" id="{80572F51-2E8E-F35B-4E81-A6C6DFFD20D8}"/>
              </a:ext>
            </a:extLst>
          </p:cNvPr>
          <p:cNvPicPr>
            <a:picLocks noChangeAspect="1"/>
          </p:cNvPicPr>
          <p:nvPr/>
        </p:nvPicPr>
        <p:blipFill>
          <a:blip r:embed="rId3"/>
          <a:stretch>
            <a:fillRect/>
          </a:stretch>
        </p:blipFill>
        <p:spPr>
          <a:xfrm>
            <a:off x="1420788" y="1320549"/>
            <a:ext cx="2431962" cy="3732965"/>
          </a:xfrm>
          <a:prstGeom prst="rect">
            <a:avLst/>
          </a:prstGeom>
        </p:spPr>
      </p:pic>
      <p:pic>
        <p:nvPicPr>
          <p:cNvPr id="6" name="Picture 5">
            <a:extLst>
              <a:ext uri="{FF2B5EF4-FFF2-40B4-BE49-F238E27FC236}">
                <a16:creationId xmlns:a16="http://schemas.microsoft.com/office/drawing/2014/main" id="{5F43EC04-CF33-7668-6061-BC2CA5097A21}"/>
              </a:ext>
            </a:extLst>
          </p:cNvPr>
          <p:cNvPicPr>
            <a:picLocks noChangeAspect="1"/>
          </p:cNvPicPr>
          <p:nvPr/>
        </p:nvPicPr>
        <p:blipFill>
          <a:blip r:embed="rId4"/>
          <a:stretch>
            <a:fillRect/>
          </a:stretch>
        </p:blipFill>
        <p:spPr>
          <a:xfrm>
            <a:off x="8304658" y="3015182"/>
            <a:ext cx="2678948" cy="2735178"/>
          </a:xfrm>
          <a:prstGeom prst="rect">
            <a:avLst/>
          </a:prstGeom>
        </p:spPr>
      </p:pic>
      <p:pic>
        <p:nvPicPr>
          <p:cNvPr id="7" name="Picture 6">
            <a:extLst>
              <a:ext uri="{FF2B5EF4-FFF2-40B4-BE49-F238E27FC236}">
                <a16:creationId xmlns:a16="http://schemas.microsoft.com/office/drawing/2014/main" id="{8E0CCC36-1583-BFA4-884B-CCD3BBDB0EA2}"/>
              </a:ext>
            </a:extLst>
          </p:cNvPr>
          <p:cNvPicPr>
            <a:picLocks noChangeAspect="1"/>
          </p:cNvPicPr>
          <p:nvPr/>
        </p:nvPicPr>
        <p:blipFill>
          <a:blip r:embed="rId5"/>
          <a:stretch>
            <a:fillRect/>
          </a:stretch>
        </p:blipFill>
        <p:spPr>
          <a:xfrm>
            <a:off x="9835393" y="2366269"/>
            <a:ext cx="1765834" cy="2522621"/>
          </a:xfrm>
          <a:prstGeom prst="rect">
            <a:avLst/>
          </a:prstGeom>
        </p:spPr>
      </p:pic>
      <p:sp>
        <p:nvSpPr>
          <p:cNvPr id="8" name="TextBox 7">
            <a:extLst>
              <a:ext uri="{FF2B5EF4-FFF2-40B4-BE49-F238E27FC236}">
                <a16:creationId xmlns:a16="http://schemas.microsoft.com/office/drawing/2014/main" id="{B9515A24-3A3D-7C20-15FF-E760D236E8FC}"/>
              </a:ext>
            </a:extLst>
          </p:cNvPr>
          <p:cNvSpPr txBox="1"/>
          <p:nvPr/>
        </p:nvSpPr>
        <p:spPr>
          <a:xfrm>
            <a:off x="8553227" y="5750360"/>
            <a:ext cx="3336959" cy="246221"/>
          </a:xfrm>
          <a:prstGeom prst="rect">
            <a:avLst/>
          </a:prstGeom>
          <a:noFill/>
        </p:spPr>
        <p:txBody>
          <a:bodyPr wrap="square">
            <a:spAutoFit/>
          </a:bodyPr>
          <a:lstStyle/>
          <a:p>
            <a:r>
              <a:rPr lang="en-US" sz="1000"/>
              <a:t>https://</a:t>
            </a:r>
            <a:r>
              <a:rPr lang="en-US" sz="1000" err="1"/>
              <a:t>atlaskb.github.io</a:t>
            </a:r>
            <a:r>
              <a:rPr lang="en-US" sz="1000"/>
              <a:t>/models/</a:t>
            </a:r>
          </a:p>
        </p:txBody>
      </p:sp>
      <p:sp>
        <p:nvSpPr>
          <p:cNvPr id="9" name="TextBox 8">
            <a:extLst>
              <a:ext uri="{FF2B5EF4-FFF2-40B4-BE49-F238E27FC236}">
                <a16:creationId xmlns:a16="http://schemas.microsoft.com/office/drawing/2014/main" id="{2418E4B3-14C0-747D-D174-00BB2524E552}"/>
              </a:ext>
            </a:extLst>
          </p:cNvPr>
          <p:cNvSpPr txBox="1"/>
          <p:nvPr/>
        </p:nvSpPr>
        <p:spPr>
          <a:xfrm>
            <a:off x="1420788" y="5196362"/>
            <a:ext cx="3908449" cy="246221"/>
          </a:xfrm>
          <a:prstGeom prst="rect">
            <a:avLst/>
          </a:prstGeom>
          <a:noFill/>
        </p:spPr>
        <p:txBody>
          <a:bodyPr wrap="square">
            <a:spAutoFit/>
          </a:bodyPr>
          <a:lstStyle/>
          <a:p>
            <a:r>
              <a:rPr lang="en-US" sz="1000"/>
              <a:t>https://</a:t>
            </a:r>
            <a:r>
              <a:rPr lang="en-US" sz="1000" err="1"/>
              <a:t>github.com</a:t>
            </a:r>
            <a:r>
              <a:rPr lang="en-US" sz="1000"/>
              <a:t>/</a:t>
            </a:r>
            <a:r>
              <a:rPr lang="en-US" sz="1000" err="1"/>
              <a:t>AllenInstitute</a:t>
            </a:r>
            <a:r>
              <a:rPr lang="en-US" sz="1000"/>
              <a:t>/</a:t>
            </a:r>
            <a:r>
              <a:rPr lang="en-US" sz="1000" err="1"/>
              <a:t>abc_kb_ingest</a:t>
            </a:r>
            <a:r>
              <a:rPr lang="en-US" sz="1000"/>
              <a:t>/tree/main/notebooks</a:t>
            </a:r>
          </a:p>
        </p:txBody>
      </p:sp>
      <p:sp>
        <p:nvSpPr>
          <p:cNvPr id="10" name="TextBox 9">
            <a:extLst>
              <a:ext uri="{FF2B5EF4-FFF2-40B4-BE49-F238E27FC236}">
                <a16:creationId xmlns:a16="http://schemas.microsoft.com/office/drawing/2014/main" id="{FD063268-540B-4C0F-D151-AFA03F93C718}"/>
              </a:ext>
            </a:extLst>
          </p:cNvPr>
          <p:cNvSpPr txBox="1"/>
          <p:nvPr/>
        </p:nvSpPr>
        <p:spPr>
          <a:xfrm>
            <a:off x="5329237" y="3292464"/>
            <a:ext cx="1361270" cy="246221"/>
          </a:xfrm>
          <a:prstGeom prst="rect">
            <a:avLst/>
          </a:prstGeom>
          <a:noFill/>
        </p:spPr>
        <p:txBody>
          <a:bodyPr wrap="none" rtlCol="0">
            <a:spAutoFit/>
          </a:bodyPr>
          <a:lstStyle/>
          <a:p>
            <a:r>
              <a:rPr lang="en-US" sz="1000"/>
              <a:t>/some/</a:t>
            </a:r>
            <a:r>
              <a:rPr lang="en-US" sz="1000" err="1"/>
              <a:t>isilon</a:t>
            </a:r>
            <a:r>
              <a:rPr lang="en-US" sz="1000"/>
              <a:t>/directory</a:t>
            </a:r>
          </a:p>
        </p:txBody>
      </p:sp>
      <p:pic>
        <p:nvPicPr>
          <p:cNvPr id="11" name="Picture 10">
            <a:extLst>
              <a:ext uri="{FF2B5EF4-FFF2-40B4-BE49-F238E27FC236}">
                <a16:creationId xmlns:a16="http://schemas.microsoft.com/office/drawing/2014/main" id="{5D4E5FAE-28D1-BF3A-F95D-79C712B2C972}"/>
              </a:ext>
            </a:extLst>
          </p:cNvPr>
          <p:cNvPicPr>
            <a:picLocks noChangeAspect="1"/>
          </p:cNvPicPr>
          <p:nvPr/>
        </p:nvPicPr>
        <p:blipFill>
          <a:blip r:embed="rId6"/>
          <a:stretch>
            <a:fillRect/>
          </a:stretch>
        </p:blipFill>
        <p:spPr>
          <a:xfrm>
            <a:off x="4486525" y="1466808"/>
            <a:ext cx="3593816" cy="1084502"/>
          </a:xfrm>
          <a:prstGeom prst="rect">
            <a:avLst/>
          </a:prstGeom>
        </p:spPr>
      </p:pic>
      <p:pic>
        <p:nvPicPr>
          <p:cNvPr id="12" name="Picture 11">
            <a:extLst>
              <a:ext uri="{FF2B5EF4-FFF2-40B4-BE49-F238E27FC236}">
                <a16:creationId xmlns:a16="http://schemas.microsoft.com/office/drawing/2014/main" id="{662B6B3C-433F-86B0-F8C2-7B2C3FB3926A}"/>
              </a:ext>
            </a:extLst>
          </p:cNvPr>
          <p:cNvPicPr>
            <a:picLocks noChangeAspect="1"/>
          </p:cNvPicPr>
          <p:nvPr/>
        </p:nvPicPr>
        <p:blipFill>
          <a:blip r:embed="rId7"/>
          <a:stretch>
            <a:fillRect/>
          </a:stretch>
        </p:blipFill>
        <p:spPr>
          <a:xfrm>
            <a:off x="4474484" y="1968293"/>
            <a:ext cx="3617898" cy="1166033"/>
          </a:xfrm>
          <a:prstGeom prst="rect">
            <a:avLst/>
          </a:prstGeom>
        </p:spPr>
      </p:pic>
      <p:cxnSp>
        <p:nvCxnSpPr>
          <p:cNvPr id="13" name="Straight Arrow Connector 12">
            <a:extLst>
              <a:ext uri="{FF2B5EF4-FFF2-40B4-BE49-F238E27FC236}">
                <a16:creationId xmlns:a16="http://schemas.microsoft.com/office/drawing/2014/main" id="{851BFAE1-F9F4-EFC1-7C48-03C468D783D2}"/>
              </a:ext>
            </a:extLst>
          </p:cNvPr>
          <p:cNvCxnSpPr/>
          <p:nvPr/>
        </p:nvCxnSpPr>
        <p:spPr>
          <a:xfrm>
            <a:off x="4019609" y="2551309"/>
            <a:ext cx="39303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9D88CC-051D-FDD0-5C72-163AA705AE98}"/>
              </a:ext>
            </a:extLst>
          </p:cNvPr>
          <p:cNvCxnSpPr>
            <a:cxnSpLocks/>
          </p:cNvCxnSpPr>
          <p:nvPr/>
        </p:nvCxnSpPr>
        <p:spPr>
          <a:xfrm>
            <a:off x="8356711" y="2342569"/>
            <a:ext cx="376962" cy="208740"/>
          </a:xfrm>
          <a:prstGeom prst="straightConnector1">
            <a:avLst/>
          </a:prstGeom>
          <a:ln w="317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Title 3">
            <a:extLst>
              <a:ext uri="{FF2B5EF4-FFF2-40B4-BE49-F238E27FC236}">
                <a16:creationId xmlns:a16="http://schemas.microsoft.com/office/drawing/2014/main" id="{4D07F008-3BAB-B5D0-19F8-B6157B2255B6}"/>
              </a:ext>
            </a:extLst>
          </p:cNvPr>
          <p:cNvSpPr txBox="1">
            <a:spLocks/>
          </p:cNvSpPr>
          <p:nvPr/>
        </p:nvSpPr>
        <p:spPr>
          <a:xfrm>
            <a:off x="838200" y="338743"/>
            <a:ext cx="10515600" cy="632987"/>
          </a:xfrm>
          <a:prstGeom prst="rect">
            <a:avLst/>
          </a:prstGeom>
        </p:spPr>
        <p:txBody>
          <a:bodyPr vert="horz" lIns="91440" tIns="45720" rIns="91440" bIns="45720" rtlCol="0" anchor="b" anchorCtr="0">
            <a:normAutofit fontScale="97500"/>
          </a:bodyPr>
          <a:lstStyle>
            <a:lvl1pPr marL="0" algn="l" defTabSz="914400" rtl="0" eaLnBrk="1" latinLnBrk="0" hangingPunct="1">
              <a:lnSpc>
                <a:spcPct val="90000"/>
              </a:lnSpc>
              <a:spcBef>
                <a:spcPct val="0"/>
              </a:spcBef>
              <a:buNone/>
              <a:defRPr lang="en-US" sz="4000" b="1" kern="1200" spc="100">
                <a:solidFill>
                  <a:srgbClr val="003057"/>
                </a:solidFill>
                <a:latin typeface="Arial" charset="0"/>
                <a:ea typeface="+mj-ea"/>
                <a:cs typeface="Arial" charset="0"/>
              </a:defRPr>
            </a:lvl1pPr>
          </a:lstStyle>
          <a:p>
            <a:r>
              <a:rPr lang="en-US"/>
              <a:t>Custom mapping of data to models</a:t>
            </a:r>
          </a:p>
        </p:txBody>
      </p:sp>
    </p:spTree>
    <p:extLst>
      <p:ext uri="{BB962C8B-B14F-4D97-AF65-F5344CB8AC3E}">
        <p14:creationId xmlns:p14="http://schemas.microsoft.com/office/powerpoint/2010/main" val="3340089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5EFB86-24C6-C181-6A61-A9D5863FC5FB}"/>
              </a:ext>
            </a:extLst>
          </p:cNvPr>
          <p:cNvPicPr>
            <a:picLocks noChangeAspect="1"/>
          </p:cNvPicPr>
          <p:nvPr/>
        </p:nvPicPr>
        <p:blipFill>
          <a:blip r:embed="rId3"/>
          <a:stretch>
            <a:fillRect/>
          </a:stretch>
        </p:blipFill>
        <p:spPr>
          <a:xfrm>
            <a:off x="838200" y="870863"/>
            <a:ext cx="10515600" cy="4946412"/>
          </a:xfrm>
          <a:prstGeom prst="rect">
            <a:avLst/>
          </a:prstGeom>
        </p:spPr>
      </p:pic>
      <p:sp>
        <p:nvSpPr>
          <p:cNvPr id="6" name="Rectangle 5">
            <a:extLst>
              <a:ext uri="{FF2B5EF4-FFF2-40B4-BE49-F238E27FC236}">
                <a16:creationId xmlns:a16="http://schemas.microsoft.com/office/drawing/2014/main" id="{479BA361-5786-9A7F-511F-56B70EBAEDB1}"/>
              </a:ext>
            </a:extLst>
          </p:cNvPr>
          <p:cNvSpPr/>
          <p:nvPr/>
        </p:nvSpPr>
        <p:spPr>
          <a:xfrm>
            <a:off x="3015916" y="2662989"/>
            <a:ext cx="3473116" cy="2951748"/>
          </a:xfrm>
          <a:prstGeom prst="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75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EB79967C-A637-C6D3-843D-F88040337335}"/>
              </a:ext>
            </a:extLst>
          </p:cNvPr>
          <p:cNvPicPr>
            <a:picLocks noChangeAspect="1"/>
          </p:cNvPicPr>
          <p:nvPr/>
        </p:nvPicPr>
        <p:blipFill>
          <a:blip r:embed="rId3"/>
          <a:stretch>
            <a:fillRect/>
          </a:stretch>
        </p:blipFill>
        <p:spPr>
          <a:xfrm>
            <a:off x="1038726" y="2859746"/>
            <a:ext cx="5070274" cy="1488573"/>
          </a:xfrm>
          <a:prstGeom prst="rect">
            <a:avLst/>
          </a:prstGeom>
        </p:spPr>
      </p:pic>
      <p:pic>
        <p:nvPicPr>
          <p:cNvPr id="6" name="Picture 5">
            <a:extLst>
              <a:ext uri="{FF2B5EF4-FFF2-40B4-BE49-F238E27FC236}">
                <a16:creationId xmlns:a16="http://schemas.microsoft.com/office/drawing/2014/main" id="{A1A3E502-B832-8159-A421-75B108B17E11}"/>
              </a:ext>
            </a:extLst>
          </p:cNvPr>
          <p:cNvPicPr>
            <a:picLocks noChangeAspect="1"/>
          </p:cNvPicPr>
          <p:nvPr/>
        </p:nvPicPr>
        <p:blipFill>
          <a:blip r:embed="rId4"/>
          <a:stretch>
            <a:fillRect/>
          </a:stretch>
        </p:blipFill>
        <p:spPr>
          <a:xfrm>
            <a:off x="6625131" y="2231915"/>
            <a:ext cx="4526069" cy="2837212"/>
          </a:xfrm>
          <a:prstGeom prst="rect">
            <a:avLst/>
          </a:prstGeom>
        </p:spPr>
      </p:pic>
      <p:cxnSp>
        <p:nvCxnSpPr>
          <p:cNvPr id="9" name="Straight Arrow Connector 8">
            <a:extLst>
              <a:ext uri="{FF2B5EF4-FFF2-40B4-BE49-F238E27FC236}">
                <a16:creationId xmlns:a16="http://schemas.microsoft.com/office/drawing/2014/main" id="{501ECAE4-68F6-CA49-2678-AC4AB5DDD598}"/>
              </a:ext>
            </a:extLst>
          </p:cNvPr>
          <p:cNvCxnSpPr>
            <a:cxnSpLocks/>
            <a:endCxn id="6" idx="1"/>
          </p:cNvCxnSpPr>
          <p:nvPr/>
        </p:nvCxnSpPr>
        <p:spPr>
          <a:xfrm flipV="1">
            <a:off x="4462189" y="3709590"/>
            <a:ext cx="2086153" cy="26502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5197FC1-47B5-AC78-B505-D3406E59FC76}"/>
              </a:ext>
            </a:extLst>
          </p:cNvPr>
          <p:cNvSpPr/>
          <p:nvPr/>
        </p:nvSpPr>
        <p:spPr>
          <a:xfrm>
            <a:off x="6628872" y="3499072"/>
            <a:ext cx="4289396" cy="450549"/>
          </a:xfrm>
          <a:prstGeom prst="rect">
            <a:avLst/>
          </a:prstGeom>
          <a:noFill/>
          <a:ln w="2222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54C48F1-9708-1A65-5C62-3250C4E2B3A9}"/>
              </a:ext>
            </a:extLst>
          </p:cNvPr>
          <p:cNvSpPr txBox="1"/>
          <p:nvPr/>
        </p:nvSpPr>
        <p:spPr>
          <a:xfrm>
            <a:off x="2051691" y="2551800"/>
            <a:ext cx="228245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schema model </a:t>
            </a:r>
            <a:r>
              <a:rPr lang="en-US" sz="1400" err="1">
                <a:cs typeface="Calibri"/>
              </a:rPr>
              <a:t>LinkML</a:t>
            </a:r>
            <a:r>
              <a:rPr lang="en-US" sz="1400">
                <a:cs typeface="Calibri"/>
              </a:rPr>
              <a:t> form</a:t>
            </a:r>
            <a:endParaRPr lang="en-US" sz="1400"/>
          </a:p>
        </p:txBody>
      </p:sp>
      <p:sp>
        <p:nvSpPr>
          <p:cNvPr id="13" name="TextBox 12">
            <a:extLst>
              <a:ext uri="{FF2B5EF4-FFF2-40B4-BE49-F238E27FC236}">
                <a16:creationId xmlns:a16="http://schemas.microsoft.com/office/drawing/2014/main" id="{FC100F33-3AD6-24E5-0CE5-E22AAD204026}"/>
              </a:ext>
            </a:extLst>
          </p:cNvPr>
          <p:cNvSpPr txBox="1"/>
          <p:nvPr/>
        </p:nvSpPr>
        <p:spPr>
          <a:xfrm>
            <a:off x="7627877" y="1925660"/>
            <a:ext cx="26191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generated pipeline configuration</a:t>
            </a:r>
            <a:endParaRPr lang="en-US" sz="1400"/>
          </a:p>
        </p:txBody>
      </p:sp>
      <p:sp>
        <p:nvSpPr>
          <p:cNvPr id="15" name="Title 3">
            <a:extLst>
              <a:ext uri="{FF2B5EF4-FFF2-40B4-BE49-F238E27FC236}">
                <a16:creationId xmlns:a16="http://schemas.microsoft.com/office/drawing/2014/main" id="{D5011682-A133-2A41-03E4-B7D8DF9BA382}"/>
              </a:ext>
            </a:extLst>
          </p:cNvPr>
          <p:cNvSpPr>
            <a:spLocks noGrp="1"/>
          </p:cNvSpPr>
          <p:nvPr>
            <p:ph type="title"/>
          </p:nvPr>
        </p:nvSpPr>
        <p:spPr>
          <a:xfrm>
            <a:off x="851200" y="509565"/>
            <a:ext cx="10515600" cy="889008"/>
          </a:xfrm>
        </p:spPr>
        <p:txBody>
          <a:bodyPr>
            <a:normAutofit fontScale="90000"/>
          </a:bodyPr>
          <a:lstStyle/>
          <a:p>
            <a:r>
              <a:rPr lang="en-US" err="1"/>
              <a:t>LinkML</a:t>
            </a:r>
            <a:r>
              <a:rPr lang="en-US"/>
              <a:t> models as configuration for automated pipelines</a:t>
            </a:r>
          </a:p>
        </p:txBody>
      </p:sp>
    </p:spTree>
    <p:extLst>
      <p:ext uri="{BB962C8B-B14F-4D97-AF65-F5344CB8AC3E}">
        <p14:creationId xmlns:p14="http://schemas.microsoft.com/office/powerpoint/2010/main" val="895357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ell&#10;&#10;Description automatically generated">
            <a:extLst>
              <a:ext uri="{FF2B5EF4-FFF2-40B4-BE49-F238E27FC236}">
                <a16:creationId xmlns:a16="http://schemas.microsoft.com/office/drawing/2014/main" id="{83213291-C735-8BCC-ABDA-C12C65424C82}"/>
              </a:ext>
            </a:extLst>
          </p:cNvPr>
          <p:cNvPicPr>
            <a:picLocks noChangeAspect="1"/>
          </p:cNvPicPr>
          <p:nvPr/>
        </p:nvPicPr>
        <p:blipFill>
          <a:blip r:embed="rId3"/>
          <a:stretch>
            <a:fillRect/>
          </a:stretch>
        </p:blipFill>
        <p:spPr>
          <a:xfrm>
            <a:off x="4222020" y="1177050"/>
            <a:ext cx="3747960" cy="5020734"/>
          </a:xfrm>
          <a:prstGeom prst="rect">
            <a:avLst/>
          </a:prstGeom>
        </p:spPr>
      </p:pic>
      <p:sp>
        <p:nvSpPr>
          <p:cNvPr id="6" name="TextBox 5">
            <a:extLst>
              <a:ext uri="{FF2B5EF4-FFF2-40B4-BE49-F238E27FC236}">
                <a16:creationId xmlns:a16="http://schemas.microsoft.com/office/drawing/2014/main" id="{B3DD8E73-DBBB-3601-6271-BC7F3BFE12FB}"/>
              </a:ext>
            </a:extLst>
          </p:cNvPr>
          <p:cNvSpPr txBox="1"/>
          <p:nvPr/>
        </p:nvSpPr>
        <p:spPr>
          <a:xfrm>
            <a:off x="8569351" y="1177050"/>
            <a:ext cx="2542363" cy="707886"/>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 </a:t>
            </a:r>
            <a:r>
              <a:rPr lang="en-US" sz="1000" err="1">
                <a:ea typeface="+mn-lt"/>
                <a:cs typeface="+mn-lt"/>
              </a:rPr>
              <a:t>dissociated_cell_sample_component_csv</a:t>
            </a:r>
            <a:r>
              <a:rPr lang="en-US" sz="1000">
                <a:ea typeface="+mn-lt"/>
                <a:cs typeface="+mn-lt"/>
              </a:rPr>
              <a:t>:
    slots:
      - </a:t>
            </a:r>
            <a:r>
              <a:rPr lang="en-US" sz="1000" err="1">
                <a:ea typeface="+mn-lt"/>
                <a:cs typeface="+mn-lt"/>
              </a:rPr>
              <a:t>dissociated_cell_sample_local_name</a:t>
            </a:r>
            <a:r>
              <a:rPr lang="en-US" sz="1000">
                <a:ea typeface="+mn-lt"/>
                <a:cs typeface="+mn-lt"/>
              </a:rPr>
              <a:t>
      - </a:t>
            </a:r>
            <a:r>
              <a:rPr lang="en-US" sz="1000" err="1">
                <a:ea typeface="+mn-lt"/>
                <a:cs typeface="+mn-lt"/>
              </a:rPr>
              <a:t>tissue_sample_local_name</a:t>
            </a:r>
            <a:endParaRPr lang="en-US" err="1"/>
          </a:p>
        </p:txBody>
      </p:sp>
      <p:sp>
        <p:nvSpPr>
          <p:cNvPr id="7" name="TextBox 6">
            <a:extLst>
              <a:ext uri="{FF2B5EF4-FFF2-40B4-BE49-F238E27FC236}">
                <a16:creationId xmlns:a16="http://schemas.microsoft.com/office/drawing/2014/main" id="{1C2F8F12-5BE1-5B44-7B89-1CCD7B07526F}"/>
              </a:ext>
            </a:extLst>
          </p:cNvPr>
          <p:cNvSpPr txBox="1"/>
          <p:nvPr/>
        </p:nvSpPr>
        <p:spPr>
          <a:xfrm>
            <a:off x="5879708" y="199024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299B4751-CD5A-AEF0-0AF7-7E20597BC137}"/>
              </a:ext>
            </a:extLst>
          </p:cNvPr>
          <p:cNvSpPr txBox="1"/>
          <p:nvPr/>
        </p:nvSpPr>
        <p:spPr>
          <a:xfrm>
            <a:off x="1451443" y="1667329"/>
            <a:ext cx="2276549" cy="409342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  dissociated cell sample:</a:t>
            </a:r>
          </a:p>
          <a:p>
            <a:r>
              <a:rPr lang="en-US" sz="1000">
                <a:ea typeface="+mn-lt"/>
                <a:cs typeface="+mn-lt"/>
              </a:rPr>
              <a:t>    slots:</a:t>
            </a:r>
          </a:p>
          <a:p>
            <a:r>
              <a:rPr lang="en-US" sz="1000">
                <a:ea typeface="+mn-lt"/>
                <a:cs typeface="+mn-lt"/>
              </a:rPr>
              <a:t>    - id</a:t>
            </a:r>
          </a:p>
          <a:p>
            <a:r>
              <a:rPr lang="en-US" sz="1000">
                <a:ea typeface="+mn-lt"/>
                <a:cs typeface="+mn-lt"/>
              </a:rPr>
              <a:t>    </a:t>
            </a:r>
            <a:r>
              <a:rPr lang="en-US" sz="1000" err="1">
                <a:ea typeface="+mn-lt"/>
                <a:cs typeface="+mn-lt"/>
              </a:rPr>
              <a:t>slot_usage</a:t>
            </a:r>
            <a:r>
              <a:rPr lang="en-US" sz="1000">
                <a:ea typeface="+mn-lt"/>
                <a:cs typeface="+mn-lt"/>
              </a:rPr>
              <a:t>:</a:t>
            </a:r>
          </a:p>
          <a:p>
            <a:r>
              <a:rPr lang="en-US" sz="1000">
                <a:ea typeface="+mn-lt"/>
                <a:cs typeface="+mn-lt"/>
              </a:rPr>
              <a:t>      </a:t>
            </a:r>
            <a:r>
              <a:rPr lang="en-US" sz="1000" err="1">
                <a:ea typeface="+mn-lt"/>
                <a:cs typeface="+mn-lt"/>
              </a:rPr>
              <a:t>wasGeneratedBy</a:t>
            </a:r>
            <a:r>
              <a:rPr lang="en-US" sz="1000">
                <a:ea typeface="+mn-lt"/>
                <a:cs typeface="+mn-lt"/>
              </a:rPr>
              <a:t>:</a:t>
            </a:r>
          </a:p>
          <a:p>
            <a:r>
              <a:rPr lang="en-US" sz="1000">
                <a:ea typeface="+mn-lt"/>
                <a:cs typeface="+mn-lt"/>
              </a:rPr>
              <a:t>        range: cell dissociation</a:t>
            </a:r>
          </a:p>
          <a:p>
            <a:r>
              <a:rPr lang="en-US" sz="1000">
                <a:ea typeface="+mn-lt"/>
                <a:cs typeface="+mn-lt"/>
              </a:rPr>
              <a:t>      </a:t>
            </a:r>
            <a:r>
              <a:rPr lang="en-US" sz="1000" err="1">
                <a:ea typeface="+mn-lt"/>
                <a:cs typeface="+mn-lt"/>
              </a:rPr>
              <a:t>wasDerivedFrom</a:t>
            </a:r>
            <a:r>
              <a:rPr lang="en-US" sz="1000">
                <a:ea typeface="+mn-lt"/>
                <a:cs typeface="+mn-lt"/>
              </a:rPr>
              <a:t>:</a:t>
            </a:r>
          </a:p>
          <a:p>
            <a:r>
              <a:rPr lang="en-US" sz="1000">
                <a:ea typeface="+mn-lt"/>
                <a:cs typeface="+mn-lt"/>
              </a:rPr>
              <a:t>        range: tissue sample</a:t>
            </a:r>
            <a:endParaRPr lang="en-US"/>
          </a:p>
          <a:p>
            <a:endParaRPr lang="en-US" sz="1000">
              <a:ea typeface="+mn-lt"/>
              <a:cs typeface="+mn-lt"/>
            </a:endParaRPr>
          </a:p>
          <a:p>
            <a:r>
              <a:rPr lang="en-US" sz="1000">
                <a:ea typeface="+mn-lt"/>
                <a:cs typeface="+mn-lt"/>
              </a:rPr>
              <a:t> cell dissociation:</a:t>
            </a:r>
            <a:endParaRPr lang="en-US">
              <a:ea typeface="+mn-lt"/>
              <a:cs typeface="+mn-lt"/>
            </a:endParaRPr>
          </a:p>
          <a:p>
            <a:r>
              <a:rPr lang="en-US" sz="1000">
                <a:ea typeface="+mn-lt"/>
                <a:cs typeface="+mn-lt"/>
              </a:rPr>
              <a:t>    slots:</a:t>
            </a:r>
            <a:endParaRPr lang="en-US">
              <a:ea typeface="+mn-lt"/>
              <a:cs typeface="+mn-lt"/>
            </a:endParaRPr>
          </a:p>
          <a:p>
            <a:r>
              <a:rPr lang="en-US" sz="1000">
                <a:ea typeface="+mn-lt"/>
                <a:cs typeface="+mn-lt"/>
              </a:rPr>
              <a:t>      - id
    </a:t>
            </a:r>
            <a:r>
              <a:rPr lang="en-US" sz="1000" err="1">
                <a:ea typeface="+mn-lt"/>
                <a:cs typeface="+mn-lt"/>
              </a:rPr>
              <a:t>slot_usage</a:t>
            </a:r>
            <a:r>
              <a:rPr lang="en-US" sz="1000">
                <a:ea typeface="+mn-lt"/>
                <a:cs typeface="+mn-lt"/>
              </a:rPr>
              <a:t>:
      used:
        range: tissue sample
      generated:
        range: dissociated cell sample</a:t>
            </a:r>
          </a:p>
          <a:p>
            <a:endParaRPr lang="en-US" sz="1000">
              <a:cs typeface="Calibri"/>
            </a:endParaRPr>
          </a:p>
          <a:p>
            <a:r>
              <a:rPr lang="en-US" sz="1000">
                <a:ea typeface="+mn-lt"/>
                <a:cs typeface="+mn-lt"/>
              </a:rPr>
              <a:t>  tissue sample:</a:t>
            </a:r>
            <a:endParaRPr lang="en-US"/>
          </a:p>
          <a:p>
            <a:r>
              <a:rPr lang="en-US" sz="1000">
                <a:ea typeface="+mn-lt"/>
                <a:cs typeface="+mn-lt"/>
              </a:rPr>
              <a:t>    </a:t>
            </a:r>
            <a:r>
              <a:rPr lang="en-US" sz="1000" err="1">
                <a:ea typeface="+mn-lt"/>
                <a:cs typeface="+mn-lt"/>
              </a:rPr>
              <a:t>slot_usage</a:t>
            </a:r>
            <a:r>
              <a:rPr lang="en-US" sz="1000">
                <a:ea typeface="+mn-lt"/>
                <a:cs typeface="+mn-lt"/>
              </a:rPr>
              <a:t>:</a:t>
            </a:r>
            <a:endParaRPr lang="en-US"/>
          </a:p>
          <a:p>
            <a:r>
              <a:rPr lang="en-US" sz="1000">
                <a:ea typeface="+mn-lt"/>
                <a:cs typeface="+mn-lt"/>
              </a:rPr>
              <a:t>      </a:t>
            </a:r>
            <a:r>
              <a:rPr lang="en-US" sz="1000" err="1">
                <a:ea typeface="+mn-lt"/>
                <a:cs typeface="+mn-lt"/>
              </a:rPr>
              <a:t>wasGeneratedBy</a:t>
            </a:r>
            <a:r>
              <a:rPr lang="en-US" sz="1000">
                <a:ea typeface="+mn-lt"/>
                <a:cs typeface="+mn-lt"/>
              </a:rPr>
              <a:t>:</a:t>
            </a:r>
            <a:endParaRPr lang="en-US"/>
          </a:p>
          <a:p>
            <a:r>
              <a:rPr lang="en-US" sz="1000">
                <a:ea typeface="+mn-lt"/>
                <a:cs typeface="+mn-lt"/>
              </a:rPr>
              <a:t>        range: tissue dissecting</a:t>
            </a:r>
            <a:endParaRPr lang="en-US"/>
          </a:p>
          <a:p>
            <a:r>
              <a:rPr lang="en-US" sz="1000">
                <a:ea typeface="+mn-lt"/>
                <a:cs typeface="+mn-lt"/>
              </a:rPr>
              <a:t>      </a:t>
            </a:r>
            <a:r>
              <a:rPr lang="en-US" sz="1000" err="1">
                <a:ea typeface="+mn-lt"/>
                <a:cs typeface="+mn-lt"/>
              </a:rPr>
              <a:t>wasDerivedFrom</a:t>
            </a:r>
            <a:r>
              <a:rPr lang="en-US" sz="1000">
                <a:ea typeface="+mn-lt"/>
                <a:cs typeface="+mn-lt"/>
              </a:rPr>
              <a:t>:</a:t>
            </a:r>
            <a:endParaRPr lang="en-US"/>
          </a:p>
          <a:p>
            <a:r>
              <a:rPr lang="en-US" sz="1000">
                <a:ea typeface="+mn-lt"/>
                <a:cs typeface="+mn-lt"/>
              </a:rPr>
              <a:t>        range: brain section</a:t>
            </a:r>
            <a:endParaRPr lang="en-US"/>
          </a:p>
          <a:p>
            <a:r>
              <a:rPr lang="en-US" sz="1000">
                <a:ea typeface="+mn-lt"/>
                <a:cs typeface="+mn-lt"/>
              </a:rPr>
              <a:t>    slots:</a:t>
            </a:r>
            <a:endParaRPr lang="en-US"/>
          </a:p>
          <a:p>
            <a:r>
              <a:rPr lang="en-US" sz="1000">
                <a:ea typeface="+mn-lt"/>
                <a:cs typeface="+mn-lt"/>
              </a:rPr>
              <a:t>    - id</a:t>
            </a:r>
            <a:endParaRPr lang="en-US"/>
          </a:p>
        </p:txBody>
      </p:sp>
      <p:cxnSp>
        <p:nvCxnSpPr>
          <p:cNvPr id="9" name="Straight Arrow Connector 8">
            <a:extLst>
              <a:ext uri="{FF2B5EF4-FFF2-40B4-BE49-F238E27FC236}">
                <a16:creationId xmlns:a16="http://schemas.microsoft.com/office/drawing/2014/main" id="{395664F2-791A-F2DA-76A1-C504F1657937}"/>
              </a:ext>
            </a:extLst>
          </p:cNvPr>
          <p:cNvCxnSpPr>
            <a:cxnSpLocks/>
          </p:cNvCxnSpPr>
          <p:nvPr/>
        </p:nvCxnSpPr>
        <p:spPr>
          <a:xfrm>
            <a:off x="2553048" y="1945654"/>
            <a:ext cx="2644591" cy="122263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A39AD7D-A003-9517-1D44-B370FA65CD76}"/>
              </a:ext>
            </a:extLst>
          </p:cNvPr>
          <p:cNvCxnSpPr>
            <a:cxnSpLocks/>
          </p:cNvCxnSpPr>
          <p:nvPr/>
        </p:nvCxnSpPr>
        <p:spPr>
          <a:xfrm>
            <a:off x="2511699" y="3227467"/>
            <a:ext cx="2994849" cy="764169"/>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6407A3-7D8B-68B0-65A3-E3D82F62F309}"/>
              </a:ext>
            </a:extLst>
          </p:cNvPr>
          <p:cNvCxnSpPr>
            <a:cxnSpLocks/>
          </p:cNvCxnSpPr>
          <p:nvPr/>
        </p:nvCxnSpPr>
        <p:spPr>
          <a:xfrm>
            <a:off x="2434908" y="4574257"/>
            <a:ext cx="3071640" cy="342159"/>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9AA7F4E-DA97-9DAA-1781-72DABBB394B0}"/>
              </a:ext>
            </a:extLst>
          </p:cNvPr>
          <p:cNvSpPr txBox="1"/>
          <p:nvPr/>
        </p:nvSpPr>
        <p:spPr>
          <a:xfrm>
            <a:off x="1398282" y="5819934"/>
            <a:ext cx="232971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Entity models provided by </a:t>
            </a:r>
            <a:r>
              <a:rPr lang="en-US" sz="1200" err="1">
                <a:cs typeface="Calibri"/>
              </a:rPr>
              <a:t>AtlasKB</a:t>
            </a:r>
            <a:endParaRPr lang="en-US" sz="1200">
              <a:cs typeface="Calibri"/>
            </a:endParaRPr>
          </a:p>
        </p:txBody>
      </p:sp>
      <p:cxnSp>
        <p:nvCxnSpPr>
          <p:cNvPr id="13" name="Straight Arrow Connector 12">
            <a:extLst>
              <a:ext uri="{FF2B5EF4-FFF2-40B4-BE49-F238E27FC236}">
                <a16:creationId xmlns:a16="http://schemas.microsoft.com/office/drawing/2014/main" id="{D279AA94-87C7-CB04-D562-11C032DF4C58}"/>
              </a:ext>
            </a:extLst>
          </p:cNvPr>
          <p:cNvCxnSpPr>
            <a:cxnSpLocks/>
          </p:cNvCxnSpPr>
          <p:nvPr/>
        </p:nvCxnSpPr>
        <p:spPr>
          <a:xfrm flipH="1">
            <a:off x="7421073" y="1520352"/>
            <a:ext cx="1062579" cy="45127"/>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E4344C4-EAFD-7E9B-E675-F095DF12FD59}"/>
              </a:ext>
            </a:extLst>
          </p:cNvPr>
          <p:cNvSpPr txBox="1"/>
          <p:nvPr/>
        </p:nvSpPr>
        <p:spPr>
          <a:xfrm>
            <a:off x="8746561" y="1921328"/>
            <a:ext cx="15440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Data schema models</a:t>
            </a:r>
          </a:p>
        </p:txBody>
      </p:sp>
      <p:sp>
        <p:nvSpPr>
          <p:cNvPr id="15" name="TextBox 14">
            <a:extLst>
              <a:ext uri="{FF2B5EF4-FFF2-40B4-BE49-F238E27FC236}">
                <a16:creationId xmlns:a16="http://schemas.microsoft.com/office/drawing/2014/main" id="{CA38A7DA-2BDB-00E2-DD17-2ECC63E95CB0}"/>
              </a:ext>
            </a:extLst>
          </p:cNvPr>
          <p:cNvSpPr txBox="1"/>
          <p:nvPr/>
        </p:nvSpPr>
        <p:spPr>
          <a:xfrm>
            <a:off x="8652049" y="2677422"/>
            <a:ext cx="2376966" cy="147732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  </a:t>
            </a:r>
            <a:r>
              <a:rPr lang="en-US" sz="1000" err="1">
                <a:ea typeface="+mn-lt"/>
                <a:cs typeface="+mn-lt"/>
              </a:rPr>
              <a:t>dissociated_cell_sample_local_name_cv</a:t>
            </a:r>
            <a:r>
              <a:rPr lang="en-US" sz="1000">
                <a:ea typeface="+mn-lt"/>
                <a:cs typeface="+mn-lt"/>
              </a:rPr>
              <a:t>:</a:t>
            </a:r>
            <a:endParaRPr lang="en-US"/>
          </a:p>
          <a:p>
            <a:r>
              <a:rPr lang="en-US" sz="1000">
                <a:ea typeface="+mn-lt"/>
                <a:cs typeface="+mn-lt"/>
              </a:rPr>
              <a:t>    slots:</a:t>
            </a:r>
            <a:endParaRPr lang="en-US">
              <a:ea typeface="+mn-lt"/>
              <a:cs typeface="+mn-lt"/>
            </a:endParaRPr>
          </a:p>
          <a:p>
            <a:r>
              <a:rPr lang="en-US" sz="1000">
                <a:ea typeface="+mn-lt"/>
                <a:cs typeface="+mn-lt"/>
              </a:rPr>
              <a:t>      - </a:t>
            </a:r>
            <a:r>
              <a:rPr lang="en-US" sz="1000" err="1">
                <a:ea typeface="+mn-lt"/>
                <a:cs typeface="+mn-lt"/>
              </a:rPr>
              <a:t>dissociated_cell_sample_local_name</a:t>
            </a:r>
            <a:endParaRPr lang="en-US" err="1">
              <a:ea typeface="+mn-lt"/>
              <a:cs typeface="+mn-lt"/>
            </a:endParaRPr>
          </a:p>
          <a:p>
            <a:r>
              <a:rPr lang="en-US" sz="1000">
                <a:ea typeface="+mn-lt"/>
                <a:cs typeface="+mn-lt"/>
              </a:rPr>
              <a:t>      - </a:t>
            </a:r>
            <a:r>
              <a:rPr lang="en-US" sz="1000" err="1">
                <a:ea typeface="+mn-lt"/>
                <a:cs typeface="+mn-lt"/>
              </a:rPr>
              <a:t>dissociated_cell_sample</a:t>
            </a:r>
            <a:endParaRPr lang="en-US" err="1"/>
          </a:p>
          <a:p>
            <a:endParaRPr lang="en-US" sz="1000">
              <a:ea typeface="+mn-lt"/>
              <a:cs typeface="+mn-lt"/>
            </a:endParaRPr>
          </a:p>
          <a:p>
            <a:r>
              <a:rPr lang="en-US" sz="1000">
                <a:ea typeface="+mn-lt"/>
                <a:cs typeface="+mn-lt"/>
              </a:rPr>
              <a:t>  </a:t>
            </a:r>
            <a:r>
              <a:rPr lang="en-US" sz="1000" err="1">
                <a:ea typeface="+mn-lt"/>
                <a:cs typeface="+mn-lt"/>
              </a:rPr>
              <a:t>tissue_sample_local_name_cv</a:t>
            </a:r>
            <a:r>
              <a:rPr lang="en-US" sz="1000">
                <a:ea typeface="+mn-lt"/>
                <a:cs typeface="+mn-lt"/>
              </a:rPr>
              <a:t>:</a:t>
            </a:r>
            <a:endParaRPr lang="en-US">
              <a:cs typeface="Calibri"/>
            </a:endParaRPr>
          </a:p>
          <a:p>
            <a:r>
              <a:rPr lang="en-US" sz="1000">
                <a:ea typeface="+mn-lt"/>
                <a:cs typeface="+mn-lt"/>
              </a:rPr>
              <a:t>    slots:</a:t>
            </a:r>
            <a:endParaRPr lang="en-US"/>
          </a:p>
          <a:p>
            <a:r>
              <a:rPr lang="en-US" sz="1000">
                <a:ea typeface="+mn-lt"/>
                <a:cs typeface="+mn-lt"/>
              </a:rPr>
              <a:t>      - </a:t>
            </a:r>
            <a:r>
              <a:rPr lang="en-US" sz="1000" err="1">
                <a:ea typeface="+mn-lt"/>
                <a:cs typeface="+mn-lt"/>
              </a:rPr>
              <a:t>tissue_sample_local_name</a:t>
            </a:r>
            <a:endParaRPr lang="en-US" err="1">
              <a:ea typeface="+mn-lt"/>
              <a:cs typeface="+mn-lt"/>
            </a:endParaRPr>
          </a:p>
          <a:p>
            <a:r>
              <a:rPr lang="en-US" sz="1000">
                <a:ea typeface="+mn-lt"/>
                <a:cs typeface="+mn-lt"/>
              </a:rPr>
              <a:t>      - </a:t>
            </a:r>
            <a:r>
              <a:rPr lang="en-US" sz="1000" err="1">
                <a:ea typeface="+mn-lt"/>
                <a:cs typeface="+mn-lt"/>
              </a:rPr>
              <a:t>tissue_sample</a:t>
            </a:r>
            <a:endParaRPr lang="en-US" err="1"/>
          </a:p>
        </p:txBody>
      </p:sp>
      <p:cxnSp>
        <p:nvCxnSpPr>
          <p:cNvPr id="16" name="Straight Arrow Connector 15">
            <a:extLst>
              <a:ext uri="{FF2B5EF4-FFF2-40B4-BE49-F238E27FC236}">
                <a16:creationId xmlns:a16="http://schemas.microsoft.com/office/drawing/2014/main" id="{14F20745-5EF5-1C59-78EB-1E032DE714CE}"/>
              </a:ext>
            </a:extLst>
          </p:cNvPr>
          <p:cNvCxnSpPr>
            <a:cxnSpLocks/>
          </p:cNvCxnSpPr>
          <p:nvPr/>
        </p:nvCxnSpPr>
        <p:spPr>
          <a:xfrm flipH="1" flipV="1">
            <a:off x="6501910" y="2510218"/>
            <a:ext cx="2099881" cy="26241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7F00E6F-44CC-9ECD-9718-CAC9C73FDBB4}"/>
              </a:ext>
            </a:extLst>
          </p:cNvPr>
          <p:cNvCxnSpPr>
            <a:cxnSpLocks/>
          </p:cNvCxnSpPr>
          <p:nvPr/>
        </p:nvCxnSpPr>
        <p:spPr>
          <a:xfrm flipH="1">
            <a:off x="7902762" y="3605514"/>
            <a:ext cx="834890" cy="241108"/>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92BE52-34D0-FB12-2169-219CE6BC624F}"/>
              </a:ext>
            </a:extLst>
          </p:cNvPr>
          <p:cNvSpPr txBox="1"/>
          <p:nvPr/>
        </p:nvSpPr>
        <p:spPr>
          <a:xfrm>
            <a:off x="9165956" y="4230956"/>
            <a:ext cx="142003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Vocabulary models</a:t>
            </a:r>
          </a:p>
        </p:txBody>
      </p:sp>
      <p:sp>
        <p:nvSpPr>
          <p:cNvPr id="25" name="Title 3">
            <a:extLst>
              <a:ext uri="{FF2B5EF4-FFF2-40B4-BE49-F238E27FC236}">
                <a16:creationId xmlns:a16="http://schemas.microsoft.com/office/drawing/2014/main" id="{BEC22356-82B8-2E04-007E-B4D9C1BE0E6E}"/>
              </a:ext>
            </a:extLst>
          </p:cNvPr>
          <p:cNvSpPr txBox="1">
            <a:spLocks/>
          </p:cNvSpPr>
          <p:nvPr/>
        </p:nvSpPr>
        <p:spPr>
          <a:xfrm>
            <a:off x="838200" y="338743"/>
            <a:ext cx="10515600" cy="632987"/>
          </a:xfrm>
          <a:prstGeom prst="rect">
            <a:avLst/>
          </a:prstGeom>
        </p:spPr>
        <p:txBody>
          <a:bodyPr vert="horz" lIns="91440" tIns="45720" rIns="91440" bIns="45720" rtlCol="0" anchor="b" anchorCtr="0">
            <a:normAutofit fontScale="90000"/>
          </a:bodyPr>
          <a:lstStyle>
            <a:lvl1pPr marL="0" algn="l" defTabSz="914400" rtl="0" eaLnBrk="1" latinLnBrk="0" hangingPunct="1">
              <a:lnSpc>
                <a:spcPct val="90000"/>
              </a:lnSpc>
              <a:spcBef>
                <a:spcPct val="0"/>
              </a:spcBef>
              <a:buNone/>
              <a:defRPr lang="en-US" sz="4000" b="1" kern="1200" spc="100">
                <a:solidFill>
                  <a:srgbClr val="003057"/>
                </a:solidFill>
                <a:latin typeface="Arial" charset="0"/>
                <a:ea typeface="+mj-ea"/>
                <a:cs typeface="Arial" charset="0"/>
              </a:defRPr>
            </a:lvl1pPr>
          </a:lstStyle>
          <a:p>
            <a:r>
              <a:rPr lang="en-US"/>
              <a:t>Schema and entity connected by vocabulary</a:t>
            </a:r>
          </a:p>
        </p:txBody>
      </p:sp>
    </p:spTree>
    <p:extLst>
      <p:ext uri="{BB962C8B-B14F-4D97-AF65-F5344CB8AC3E}">
        <p14:creationId xmlns:p14="http://schemas.microsoft.com/office/powerpoint/2010/main" val="112463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screenshot of a computer&#10;&#10;Description automatically generated">
            <a:extLst>
              <a:ext uri="{FF2B5EF4-FFF2-40B4-BE49-F238E27FC236}">
                <a16:creationId xmlns:a16="http://schemas.microsoft.com/office/drawing/2014/main" id="{87F02296-AAE7-E5C0-A013-79A6CD68396F}"/>
              </a:ext>
            </a:extLst>
          </p:cNvPr>
          <p:cNvPicPr>
            <a:picLocks noChangeAspect="1"/>
          </p:cNvPicPr>
          <p:nvPr/>
        </p:nvPicPr>
        <p:blipFill>
          <a:blip r:embed="rId3"/>
          <a:stretch>
            <a:fillRect/>
          </a:stretch>
        </p:blipFill>
        <p:spPr>
          <a:xfrm>
            <a:off x="1729580" y="2188954"/>
            <a:ext cx="2733357" cy="363738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4F9031F-B6B2-A05B-0621-ACF802A928F6}"/>
              </a:ext>
            </a:extLst>
          </p:cNvPr>
          <p:cNvPicPr>
            <a:picLocks noChangeAspect="1"/>
          </p:cNvPicPr>
          <p:nvPr/>
        </p:nvPicPr>
        <p:blipFill>
          <a:blip r:embed="rId4"/>
          <a:stretch>
            <a:fillRect/>
          </a:stretch>
        </p:blipFill>
        <p:spPr>
          <a:xfrm>
            <a:off x="5887177" y="2366784"/>
            <a:ext cx="5372929" cy="3064126"/>
          </a:xfrm>
          <a:prstGeom prst="rect">
            <a:avLst/>
          </a:prstGeom>
        </p:spPr>
      </p:pic>
      <p:sp>
        <p:nvSpPr>
          <p:cNvPr id="9" name="TextBox 8">
            <a:extLst>
              <a:ext uri="{FF2B5EF4-FFF2-40B4-BE49-F238E27FC236}">
                <a16:creationId xmlns:a16="http://schemas.microsoft.com/office/drawing/2014/main" id="{6C605A59-3DCC-7B95-BD46-331343DA0270}"/>
              </a:ext>
            </a:extLst>
          </p:cNvPr>
          <p:cNvSpPr txBox="1"/>
          <p:nvPr/>
        </p:nvSpPr>
        <p:spPr>
          <a:xfrm>
            <a:off x="1584305" y="1355141"/>
            <a:ext cx="3284169" cy="646331"/>
          </a:xfrm>
          <a:prstGeom prst="rect">
            <a:avLst/>
          </a:prstGeom>
          <a:noFill/>
        </p:spPr>
        <p:txBody>
          <a:bodyPr wrap="none" lIns="91440" tIns="45720" rIns="91440" bIns="45720" rtlCol="0" anchor="t">
            <a:spAutoFit/>
          </a:bodyPr>
          <a:lstStyle/>
          <a:p>
            <a:r>
              <a:rPr lang="en-US"/>
              <a:t>Labels from input are normalized</a:t>
            </a:r>
            <a:br>
              <a:rPr lang="en-US"/>
            </a:br>
            <a:r>
              <a:rPr lang="en-US">
                <a:cs typeface="Calibri"/>
              </a:rPr>
              <a:t>and assigned IDs if needed</a:t>
            </a:r>
          </a:p>
        </p:txBody>
      </p:sp>
      <p:sp>
        <p:nvSpPr>
          <p:cNvPr id="10" name="TextBox 9">
            <a:extLst>
              <a:ext uri="{FF2B5EF4-FFF2-40B4-BE49-F238E27FC236}">
                <a16:creationId xmlns:a16="http://schemas.microsoft.com/office/drawing/2014/main" id="{F2092AA8-5110-A34A-B6D0-602B0656E419}"/>
              </a:ext>
            </a:extLst>
          </p:cNvPr>
          <p:cNvSpPr txBox="1"/>
          <p:nvPr/>
        </p:nvSpPr>
        <p:spPr>
          <a:xfrm>
            <a:off x="6204439" y="1629670"/>
            <a:ext cx="3410614" cy="369332"/>
          </a:xfrm>
          <a:prstGeom prst="rect">
            <a:avLst/>
          </a:prstGeom>
          <a:noFill/>
        </p:spPr>
        <p:txBody>
          <a:bodyPr wrap="none" rtlCol="0">
            <a:spAutoFit/>
          </a:bodyPr>
          <a:lstStyle/>
          <a:p>
            <a:r>
              <a:rPr lang="en-US"/>
              <a:t>Vocabulary review view with UIDs</a:t>
            </a:r>
          </a:p>
        </p:txBody>
      </p:sp>
      <p:sp>
        <p:nvSpPr>
          <p:cNvPr id="12" name="Title 3">
            <a:extLst>
              <a:ext uri="{FF2B5EF4-FFF2-40B4-BE49-F238E27FC236}">
                <a16:creationId xmlns:a16="http://schemas.microsoft.com/office/drawing/2014/main" id="{4C168DBF-4087-27D9-8F17-F6D7F501AD85}"/>
              </a:ext>
            </a:extLst>
          </p:cNvPr>
          <p:cNvSpPr>
            <a:spLocks noGrp="1"/>
          </p:cNvSpPr>
          <p:nvPr>
            <p:ph type="title"/>
          </p:nvPr>
        </p:nvSpPr>
        <p:spPr>
          <a:xfrm>
            <a:off x="946639" y="347268"/>
            <a:ext cx="10515600" cy="889008"/>
          </a:xfrm>
        </p:spPr>
        <p:txBody>
          <a:bodyPr>
            <a:normAutofit fontScale="90000"/>
          </a:bodyPr>
          <a:lstStyle/>
          <a:p>
            <a:r>
              <a:rPr lang="en-US"/>
              <a:t>Data Integration Ingest: Web UI and Pipeline</a:t>
            </a:r>
          </a:p>
        </p:txBody>
      </p:sp>
    </p:spTree>
    <p:extLst>
      <p:ext uri="{BB962C8B-B14F-4D97-AF65-F5344CB8AC3E}">
        <p14:creationId xmlns:p14="http://schemas.microsoft.com/office/powerpoint/2010/main" val="766274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4D7E68-2414-C719-C3D0-8CC9A764BC65}"/>
              </a:ext>
            </a:extLst>
          </p:cNvPr>
          <p:cNvPicPr>
            <a:picLocks noChangeAspect="1"/>
          </p:cNvPicPr>
          <p:nvPr/>
        </p:nvPicPr>
        <p:blipFill>
          <a:blip r:embed="rId3"/>
          <a:stretch>
            <a:fillRect/>
          </a:stretch>
        </p:blipFill>
        <p:spPr>
          <a:xfrm>
            <a:off x="689383" y="1499380"/>
            <a:ext cx="5761232" cy="2354179"/>
          </a:xfrm>
          <a:prstGeom prst="rect">
            <a:avLst/>
          </a:prstGeom>
        </p:spPr>
      </p:pic>
      <p:pic>
        <p:nvPicPr>
          <p:cNvPr id="8" name="Picture 2">
            <a:extLst>
              <a:ext uri="{FF2B5EF4-FFF2-40B4-BE49-F238E27FC236}">
                <a16:creationId xmlns:a16="http://schemas.microsoft.com/office/drawing/2014/main" id="{338F27B0-079F-D599-25E3-6CC2C7FBE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656" y="3208127"/>
            <a:ext cx="4705901" cy="29775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3377BC5-CA57-9190-2210-9C85B11847A9}"/>
              </a:ext>
            </a:extLst>
          </p:cNvPr>
          <p:cNvSpPr txBox="1"/>
          <p:nvPr/>
        </p:nvSpPr>
        <p:spPr>
          <a:xfrm>
            <a:off x="2675160" y="1131922"/>
            <a:ext cx="1486561" cy="369332"/>
          </a:xfrm>
          <a:prstGeom prst="rect">
            <a:avLst/>
          </a:prstGeom>
          <a:noFill/>
        </p:spPr>
        <p:txBody>
          <a:bodyPr wrap="none" rtlCol="0">
            <a:spAutoFit/>
          </a:bodyPr>
          <a:lstStyle/>
          <a:p>
            <a:r>
              <a:rPr lang="en-US"/>
              <a:t>Input dataset</a:t>
            </a:r>
          </a:p>
        </p:txBody>
      </p:sp>
      <p:sp>
        <p:nvSpPr>
          <p:cNvPr id="10" name="TextBox 9">
            <a:extLst>
              <a:ext uri="{FF2B5EF4-FFF2-40B4-BE49-F238E27FC236}">
                <a16:creationId xmlns:a16="http://schemas.microsoft.com/office/drawing/2014/main" id="{F41AD6F8-CAF3-DA63-F5F2-275F5EFE714F}"/>
              </a:ext>
            </a:extLst>
          </p:cNvPr>
          <p:cNvSpPr txBox="1"/>
          <p:nvPr/>
        </p:nvSpPr>
        <p:spPr>
          <a:xfrm>
            <a:off x="7147761" y="2728227"/>
            <a:ext cx="4134786" cy="369332"/>
          </a:xfrm>
          <a:prstGeom prst="rect">
            <a:avLst/>
          </a:prstGeom>
          <a:noFill/>
        </p:spPr>
        <p:txBody>
          <a:bodyPr wrap="none" rtlCol="0">
            <a:spAutoFit/>
          </a:bodyPr>
          <a:lstStyle/>
          <a:p>
            <a:r>
              <a:rPr lang="en-US"/>
              <a:t>Dataset review after vocabulary validation</a:t>
            </a:r>
          </a:p>
        </p:txBody>
      </p:sp>
      <p:cxnSp>
        <p:nvCxnSpPr>
          <p:cNvPr id="11" name="Straight Arrow Connector 10">
            <a:extLst>
              <a:ext uri="{FF2B5EF4-FFF2-40B4-BE49-F238E27FC236}">
                <a16:creationId xmlns:a16="http://schemas.microsoft.com/office/drawing/2014/main" id="{976F74EB-DA9C-1F5F-A507-13F4233CA665}"/>
              </a:ext>
            </a:extLst>
          </p:cNvPr>
          <p:cNvCxnSpPr>
            <a:cxnSpLocks/>
          </p:cNvCxnSpPr>
          <p:nvPr/>
        </p:nvCxnSpPr>
        <p:spPr>
          <a:xfrm>
            <a:off x="4270286" y="1722663"/>
            <a:ext cx="3980369" cy="25219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39EEA8-8EDE-48C9-FB69-5399D82EC7C2}"/>
              </a:ext>
            </a:extLst>
          </p:cNvPr>
          <p:cNvCxnSpPr>
            <a:cxnSpLocks/>
          </p:cNvCxnSpPr>
          <p:nvPr/>
        </p:nvCxnSpPr>
        <p:spPr>
          <a:xfrm>
            <a:off x="1515334" y="1693128"/>
            <a:ext cx="6444448" cy="26316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itle 3">
            <a:extLst>
              <a:ext uri="{FF2B5EF4-FFF2-40B4-BE49-F238E27FC236}">
                <a16:creationId xmlns:a16="http://schemas.microsoft.com/office/drawing/2014/main" id="{26D61C44-A4D2-F37B-22D8-A1D22584C16C}"/>
              </a:ext>
            </a:extLst>
          </p:cNvPr>
          <p:cNvSpPr>
            <a:spLocks noGrp="1"/>
          </p:cNvSpPr>
          <p:nvPr>
            <p:ph type="title"/>
          </p:nvPr>
        </p:nvSpPr>
        <p:spPr>
          <a:xfrm>
            <a:off x="481197" y="187877"/>
            <a:ext cx="10515600" cy="889008"/>
          </a:xfrm>
        </p:spPr>
        <p:txBody>
          <a:bodyPr>
            <a:normAutofit/>
          </a:bodyPr>
          <a:lstStyle/>
          <a:p>
            <a:r>
              <a:rPr lang="en-US"/>
              <a:t>Data Integration Ingest: Review View</a:t>
            </a:r>
          </a:p>
        </p:txBody>
      </p:sp>
    </p:spTree>
    <p:extLst>
      <p:ext uri="{BB962C8B-B14F-4D97-AF65-F5344CB8AC3E}">
        <p14:creationId xmlns:p14="http://schemas.microsoft.com/office/powerpoint/2010/main" val="4253062193"/>
      </p:ext>
    </p:extLst>
  </p:cSld>
  <p:clrMapOvr>
    <a:masterClrMapping/>
  </p:clrMapOvr>
</p:sld>
</file>

<file path=ppt/theme/theme1.xml><?xml version="1.0" encoding="utf-8"?>
<a:theme xmlns:a="http://schemas.openxmlformats.org/drawingml/2006/main" name="Allen Institute Brain Science PPT Template 2019">
  <a:themeElements>
    <a:clrScheme name="Custom 69">
      <a:dk1>
        <a:sysClr val="windowText" lastClr="000000"/>
      </a:dk1>
      <a:lt1>
        <a:sysClr val="window" lastClr="FFFFFF"/>
      </a:lt1>
      <a:dk2>
        <a:srgbClr val="003057"/>
      </a:dk2>
      <a:lt2>
        <a:srgbClr val="E7E6E6"/>
      </a:lt2>
      <a:accent1>
        <a:srgbClr val="003057"/>
      </a:accent1>
      <a:accent2>
        <a:srgbClr val="5DA7E5"/>
      </a:accent2>
      <a:accent3>
        <a:srgbClr val="FFE700"/>
      </a:accent3>
      <a:accent4>
        <a:srgbClr val="F99D20"/>
      </a:accent4>
      <a:accent5>
        <a:srgbClr val="7C7D7F"/>
      </a:accent5>
      <a:accent6>
        <a:srgbClr val="7C7D7F"/>
      </a:accent6>
      <a:hlink>
        <a:srgbClr val="0563C1"/>
      </a:hlink>
      <a:folHlink>
        <a:srgbClr val="7C7D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marL="0" marR="0" indent="0" algn="l" defTabSz="914400" rtl="0" eaLnBrk="1" fontAlgn="auto" latinLnBrk="0" hangingPunct="1">
          <a:lnSpc>
            <a:spcPct val="90000"/>
          </a:lnSpc>
          <a:spcBef>
            <a:spcPct val="0"/>
          </a:spcBef>
          <a:spcAft>
            <a:spcPts val="0"/>
          </a:spcAft>
          <a:buClrTx/>
          <a:buSzTx/>
          <a:buFontTx/>
          <a:buNone/>
          <a:tabLst/>
          <a:defRPr kumimoji="0" sz="4000" b="1" i="0" u="none" strike="noStrike" kern="1200" cap="none" spc="0" normalizeH="0" baseline="0" noProof="0" dirty="0" smtClean="0">
            <a:ln>
              <a:noFill/>
            </a:ln>
            <a:solidFill>
              <a:srgbClr val="003057"/>
            </a:solidFill>
            <a:effectLst/>
            <a:uLnTx/>
            <a:uFillTx/>
            <a:latin typeface="Arial" panose="020B0604020202020204" pitchFamily="34" charset="0"/>
            <a:ea typeface="+mj-ea"/>
            <a:cs typeface="Arial" panose="020B0604020202020204" pitchFamily="34" charset="0"/>
          </a:defRPr>
        </a:defPPr>
      </a:lstStyle>
    </a:txDef>
  </a:objectDefaults>
  <a:extraClrSchemeLst/>
  <a:extLst>
    <a:ext uri="{05A4C25C-085E-4340-85A3-A5531E510DB2}">
      <thm15:themeFamily xmlns:thm15="http://schemas.microsoft.com/office/thememl/2012/main" name="Presentation1" id="{8902D5C9-FC2F-4B61-8127-3A6B0A844BA0}" vid="{E310AD5A-70B1-4E7E-B3AA-B8FE8AED64EC}"/>
    </a:ext>
  </a:extLst>
</a:theme>
</file>

<file path=ppt/theme/theme2.xml><?xml version="1.0" encoding="utf-8"?>
<a:theme xmlns:a="http://schemas.openxmlformats.org/drawingml/2006/main" name="1_Allen Institute Brain Science PPT Template 2019">
  <a:themeElements>
    <a:clrScheme name="Custom 69">
      <a:dk1>
        <a:sysClr val="windowText" lastClr="000000"/>
      </a:dk1>
      <a:lt1>
        <a:sysClr val="window" lastClr="FFFFFF"/>
      </a:lt1>
      <a:dk2>
        <a:srgbClr val="003057"/>
      </a:dk2>
      <a:lt2>
        <a:srgbClr val="E7E6E6"/>
      </a:lt2>
      <a:accent1>
        <a:srgbClr val="003057"/>
      </a:accent1>
      <a:accent2>
        <a:srgbClr val="5DA7E5"/>
      </a:accent2>
      <a:accent3>
        <a:srgbClr val="FFE700"/>
      </a:accent3>
      <a:accent4>
        <a:srgbClr val="F99D20"/>
      </a:accent4>
      <a:accent5>
        <a:srgbClr val="7C7D7F"/>
      </a:accent5>
      <a:accent6>
        <a:srgbClr val="7C7D7F"/>
      </a:accent6>
      <a:hlink>
        <a:srgbClr val="0563C1"/>
      </a:hlink>
      <a:folHlink>
        <a:srgbClr val="7C7D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marL="0" marR="0" indent="0" algn="l" defTabSz="914400" rtl="0" eaLnBrk="1" fontAlgn="auto" latinLnBrk="0" hangingPunct="1">
          <a:lnSpc>
            <a:spcPct val="90000"/>
          </a:lnSpc>
          <a:spcBef>
            <a:spcPct val="0"/>
          </a:spcBef>
          <a:spcAft>
            <a:spcPts val="0"/>
          </a:spcAft>
          <a:buClrTx/>
          <a:buSzTx/>
          <a:buFontTx/>
          <a:buNone/>
          <a:tabLst/>
          <a:defRPr kumimoji="0" sz="4000" b="1" i="0" u="none" strike="noStrike" kern="1200" cap="none" spc="0" normalizeH="0" baseline="0" noProof="0" dirty="0" smtClean="0">
            <a:ln>
              <a:noFill/>
            </a:ln>
            <a:solidFill>
              <a:srgbClr val="003057"/>
            </a:solidFill>
            <a:effectLst/>
            <a:uLnTx/>
            <a:uFillTx/>
            <a:latin typeface="Arial" panose="020B0604020202020204" pitchFamily="34" charset="0"/>
            <a:ea typeface="+mj-ea"/>
            <a:cs typeface="Arial" panose="020B0604020202020204" pitchFamily="34" charset="0"/>
          </a:defRPr>
        </a:defPPr>
      </a:lstStyle>
    </a:txDef>
  </a:objectDefaults>
  <a:extraClrSchemeLst/>
  <a:extLst>
    <a:ext uri="{05A4C25C-085E-4340-85A3-A5531E510DB2}">
      <thm15:themeFamily xmlns:thm15="http://schemas.microsoft.com/office/thememl/2012/main" name="Presentation1" id="{9A7AE344-3C2D-472C-8E0E-52D42DC5CE8B}" vid="{2612648A-CA87-46E6-9552-ED23244803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70c2b688-b411-41a4-b2b0-c43b12e0f7d1">UTH6MJVJKNX5-818400594-362</_dlc_DocId>
    <_dlc_DocIdUrl xmlns="70c2b688-b411-41a4-b2b0-c43b12e0f7d1">
      <Url>https://alleninstitute.sharepoint.com/Communications/_layouts/15/DocIdRedir.aspx?ID=UTH6MJVJKNX5-818400594-362</Url>
      <Description>UTH6MJVJKNX5-818400594-362</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1535567948990543B6225EBAECA37929" ma:contentTypeVersion="34" ma:contentTypeDescription="Create a new document." ma:contentTypeScope="" ma:versionID="4d1e4cfd85f6b74c18c7ac693f590e9c">
  <xsd:schema xmlns:xsd="http://www.w3.org/2001/XMLSchema" xmlns:xs="http://www.w3.org/2001/XMLSchema" xmlns:p="http://schemas.microsoft.com/office/2006/metadata/properties" xmlns:ns1="http://schemas.microsoft.com/sharepoint/v3" xmlns:ns2="70c2b688-b411-41a4-b2b0-c43b12e0f7d1" xmlns:ns3="1ed5f801-d75c-42b9-9dbb-c4699f6f94f8" targetNamespace="http://schemas.microsoft.com/office/2006/metadata/properties" ma:root="true" ma:fieldsID="9e4b02ed921ef999959990804a1823c8" ns1:_="" ns2:_="" ns3:_="">
    <xsd:import namespace="http://schemas.microsoft.com/sharepoint/v3"/>
    <xsd:import namespace="70c2b688-b411-41a4-b2b0-c43b12e0f7d1"/>
    <xsd:import namespace="1ed5f801-d75c-42b9-9dbb-c4699f6f94f8"/>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MediaServiceMetadata" minOccurs="0"/>
                <xsd:element ref="ns3:MediaServiceFastMetadata" minOccurs="0"/>
                <xsd:element ref="ns2:SharedWithUsers" minOccurs="0"/>
                <xsd:element ref="ns2:SharedWithDetails"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4"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5"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0c2b688-b411-41a4-b2b0-c43b12e0f7d1"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ed5f801-d75c-42b9-9dbb-c4699f6f94f8"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LengthInSeconds" ma:index="2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6"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6EBF88-D94A-4165-8B38-7C9F96A6F824}">
  <ds:schemaRefs>
    <ds:schemaRef ds:uri="1ed5f801-d75c-42b9-9dbb-c4699f6f94f8"/>
    <ds:schemaRef ds:uri="70c2b688-b411-41a4-b2b0-c43b12e0f7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23D4E74-793E-496D-BCBE-00B4374BA7C8}">
  <ds:schemaRefs>
    <ds:schemaRef ds:uri="http://schemas.microsoft.com/sharepoint/events"/>
  </ds:schemaRefs>
</ds:datastoreItem>
</file>

<file path=customXml/itemProps3.xml><?xml version="1.0" encoding="utf-8"?>
<ds:datastoreItem xmlns:ds="http://schemas.openxmlformats.org/officeDocument/2006/customXml" ds:itemID="{246F2FDC-A4CB-4CE3-BF05-66DAF5467FAE}">
  <ds:schemaRefs>
    <ds:schemaRef ds:uri="1ed5f801-d75c-42b9-9dbb-c4699f6f94f8"/>
    <ds:schemaRef ds:uri="70c2b688-b411-41a4-b2b0-c43b12e0f7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56D8822E-A6E9-4C77-AEFC-03A632BB31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Allen Institute Brain Science PPT Template 2019</Template>
  <Application>Microsoft Office PowerPoint</Application>
  <PresentationFormat>Widescreen</PresentationFormat>
  <Slides>17</Slides>
  <Notes>16</Notes>
  <HiddenSlides>0</HiddenSlide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Allen Institute Brain Science PPT Template 2019</vt:lpstr>
      <vt:lpstr>1_Allen Institute Brain Science PPT Template 2019</vt:lpstr>
      <vt:lpstr>LinkML for schemas, vocabularies and entities</vt:lpstr>
      <vt:lpstr>PowerPoint Presentation</vt:lpstr>
      <vt:lpstr>PowerPoint Presentation</vt:lpstr>
      <vt:lpstr>PowerPoint Presentation</vt:lpstr>
      <vt:lpstr>PowerPoint Presentation</vt:lpstr>
      <vt:lpstr>LinkML models as configuration for automated pipelines</vt:lpstr>
      <vt:lpstr>PowerPoint Presentation</vt:lpstr>
      <vt:lpstr>Data Integration Ingest: Web UI and Pipeline</vt:lpstr>
      <vt:lpstr>Data Integration Ingest: Review View</vt:lpstr>
      <vt:lpstr>DEMO</vt:lpstr>
      <vt:lpstr>PowerPoint Presentation</vt:lpstr>
      <vt:lpstr>Data Integration Ingest: “pluggable” export</vt:lpstr>
      <vt:lpstr>PowerPoint Presentation</vt:lpstr>
      <vt:lpstr>PowerPoint Presentation</vt:lpstr>
      <vt:lpstr>DEMO</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Fliss</dc:creator>
  <cp:revision>2</cp:revision>
  <dcterms:created xsi:type="dcterms:W3CDTF">2023-11-09T16:42:56Z</dcterms:created>
  <dcterms:modified xsi:type="dcterms:W3CDTF">2024-01-24T23:06:57Z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0x0101001535567948990543B6225EBAECA37929</vt:lpwstr>
  </property>
  <property fmtid="{D5CDD505-2E9C-101B-9397-08002B2CF9AE}" pid="3" name="_dlc_DocIdItemGuid">
    <vt:lpwstr>912de8fc-8512-4247-adef-41f1a5883b51</vt:lpwstr>
  </property>
</Properties>
</file>